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9" r:id="rId2"/>
    <p:sldMasterId id="2147483701" r:id="rId3"/>
    <p:sldMasterId id="2147483749" r:id="rId4"/>
    <p:sldMasterId id="2147483761" r:id="rId5"/>
    <p:sldMasterId id="2147483836" r:id="rId6"/>
    <p:sldMasterId id="2147483872" r:id="rId7"/>
    <p:sldMasterId id="2147483884" r:id="rId8"/>
    <p:sldMasterId id="2147483896" r:id="rId9"/>
    <p:sldMasterId id="2147483908" r:id="rId10"/>
    <p:sldMasterId id="2147483920" r:id="rId11"/>
    <p:sldMasterId id="2147483932" r:id="rId12"/>
    <p:sldMasterId id="2147483944" r:id="rId13"/>
  </p:sldMasterIdLst>
  <p:notesMasterIdLst>
    <p:notesMasterId r:id="rId45"/>
  </p:notesMasterIdLst>
  <p:sldIdLst>
    <p:sldId id="257" r:id="rId14"/>
    <p:sldId id="360" r:id="rId15"/>
    <p:sldId id="361" r:id="rId16"/>
    <p:sldId id="323" r:id="rId17"/>
    <p:sldId id="299" r:id="rId18"/>
    <p:sldId id="261" r:id="rId19"/>
    <p:sldId id="352" r:id="rId20"/>
    <p:sldId id="353" r:id="rId21"/>
    <p:sldId id="354" r:id="rId22"/>
    <p:sldId id="355" r:id="rId23"/>
    <p:sldId id="356" r:id="rId24"/>
    <p:sldId id="357" r:id="rId25"/>
    <p:sldId id="358" r:id="rId26"/>
    <p:sldId id="265" r:id="rId27"/>
    <p:sldId id="291" r:id="rId28"/>
    <p:sldId id="313" r:id="rId29"/>
    <p:sldId id="334" r:id="rId30"/>
    <p:sldId id="324" r:id="rId31"/>
    <p:sldId id="346" r:id="rId32"/>
    <p:sldId id="315" r:id="rId33"/>
    <p:sldId id="276" r:id="rId34"/>
    <p:sldId id="340" r:id="rId35"/>
    <p:sldId id="316" r:id="rId36"/>
    <p:sldId id="320" r:id="rId37"/>
    <p:sldId id="267" r:id="rId38"/>
    <p:sldId id="322" r:id="rId39"/>
    <p:sldId id="274" r:id="rId40"/>
    <p:sldId id="351" r:id="rId41"/>
    <p:sldId id="349" r:id="rId42"/>
    <p:sldId id="271" r:id="rId43"/>
    <p:sldId id="359"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524"/>
    <a:srgbClr val="49701E"/>
    <a:srgbClr val="0D8123"/>
    <a:srgbClr val="F80C06"/>
    <a:srgbClr val="BB0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9" autoAdjust="0"/>
    <p:restoredTop sz="94651" autoAdjust="0"/>
  </p:normalViewPr>
  <p:slideViewPr>
    <p:cSldViewPr snapToGrid="0">
      <p:cViewPr varScale="1">
        <p:scale>
          <a:sx n="82" d="100"/>
          <a:sy n="82" d="100"/>
        </p:scale>
        <p:origin x="1277" y="4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40A6B-C0B2-432E-B349-170A8967B091}" type="datetimeFigureOut">
              <a:rPr lang="en-US" smtClean="0"/>
              <a:t>4/16/2018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61602-79F5-4E29-ABA9-64ABA1B57BB9}" type="slidenum">
              <a:rPr lang="en-US" smtClean="0"/>
              <a:t>‹#›</a:t>
            </a:fld>
            <a:endParaRPr lang="en-US"/>
          </a:p>
        </p:txBody>
      </p:sp>
    </p:spTree>
    <p:extLst>
      <p:ext uri="{BB962C8B-B14F-4D97-AF65-F5344CB8AC3E}">
        <p14:creationId xmlns:p14="http://schemas.microsoft.com/office/powerpoint/2010/main" val="90864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641" rtl="0" eaLnBrk="1" fontAlgn="auto" latinLnBrk="0" hangingPunct="1">
              <a:lnSpc>
                <a:spcPct val="100000"/>
              </a:lnSpc>
              <a:spcBef>
                <a:spcPts val="0"/>
              </a:spcBef>
              <a:spcAft>
                <a:spcPts val="0"/>
              </a:spcAft>
              <a:buClrTx/>
              <a:buSzTx/>
              <a:buFontTx/>
              <a:buNone/>
              <a:tabLst/>
              <a:defRPr/>
            </a:pPr>
            <a:fld id="{BD275FC9-ED3E-4878-8704-EDC72456573F}" type="slidenum">
              <a:rPr kumimoji="0" lang="es-E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641"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369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marL="0" marR="0" lvl="0" indent="0" algn="r" defTabSz="917143" rtl="0" eaLnBrk="1" fontAlgn="auto" latinLnBrk="0" hangingPunct="1">
              <a:lnSpc>
                <a:spcPct val="100000"/>
              </a:lnSpc>
              <a:spcBef>
                <a:spcPts val="0"/>
              </a:spcBef>
              <a:spcAft>
                <a:spcPts val="0"/>
              </a:spcAft>
              <a:buClrTx/>
              <a:buSzTx/>
              <a:buFontTx/>
              <a:buNone/>
              <a:tabLst/>
              <a:defRPr/>
            </a:pPr>
            <a:fld id="{BD275FC9-ED3E-4878-8704-EDC72456573F}" type="slidenum">
              <a:rPr kumimoji="0" lang="es-E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7143"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22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100" dirty="0"/>
            </a:br>
            <a:r>
              <a:rPr lang="en-US" sz="1100" dirty="0"/>
              <a:t>This paper uses student-level data from a statewide community college system to examine the validity of placement tests and high school information in predicting course grades and college performance. It considers the ACCUPLACER and COMPASS placement tests.</a:t>
            </a:r>
          </a:p>
          <a:p>
            <a:endParaRPr lang="en-US" sz="1100" dirty="0"/>
          </a:p>
          <a:p>
            <a:r>
              <a:rPr lang="en-US" sz="1100" dirty="0"/>
              <a:t>The authors find that placement tests do not yield strong predictions of how students will perform in college. Placement test scores are positively—but weakly—associated with college grade point average (GPA). The correlation disappears when high school GPA is controlled for. </a:t>
            </a:r>
          </a:p>
          <a:p>
            <a:endParaRPr lang="en-US" sz="1100" dirty="0"/>
          </a:p>
          <a:p>
            <a:r>
              <a:rPr lang="en-US" sz="1100" dirty="0"/>
              <a:t>In contrast, high school GPAs are useful for predicting many aspects of students’ college performance. High school GPA has a strong association with college GPA…and with college credit accumulation. A student whose high school GPA is one grade higher will have accumulate approximately four extra credits per semester. </a:t>
            </a:r>
          </a:p>
          <a:p>
            <a:endParaRPr lang="en-US" sz="1100" dirty="0"/>
          </a:p>
          <a:p>
            <a:r>
              <a:rPr lang="en-US" sz="1100" dirty="0"/>
              <a:t>The authors also calculate accuracy rates and four validity metrics for placement tests. They find high “severe” error rates using the placement test cutoffs. The severe error rate for English is 27 to 33 percent; i.e., three out of every ten students is severely </a:t>
            </a:r>
            <a:r>
              <a:rPr lang="en-US" sz="1100" dirty="0" err="1"/>
              <a:t>misassigned</a:t>
            </a:r>
            <a:r>
              <a:rPr lang="en-US" sz="1100" dirty="0"/>
              <a:t>. For math, the severe error rates are lower but still nontrivial. Using high school GPA instead of placement tests reduces the severe error rates by half across both English and math.</a:t>
            </a:r>
          </a:p>
          <a:p>
            <a:r>
              <a:rPr lang="en-US" sz="1100"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8FE213-CAE8-9448-9F73-4DFC133D02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517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BD275FC9-ED3E-4878-8704-EDC72456573F}" type="slidenum">
              <a:rPr lang="es-ES">
                <a:solidFill>
                  <a:prstClr val="black"/>
                </a:solidFill>
              </a:rPr>
              <a:pPr defTabSz="924641">
                <a:defRPr/>
              </a:pPr>
              <a:t>16</a:t>
            </a:fld>
            <a:endParaRPr lang="es-ES">
              <a:solidFill>
                <a:prstClr val="black"/>
              </a:solidFill>
            </a:endParaRPr>
          </a:p>
        </p:txBody>
      </p:sp>
    </p:spTree>
    <p:extLst>
      <p:ext uri="{BB962C8B-B14F-4D97-AF65-F5344CB8AC3E}">
        <p14:creationId xmlns:p14="http://schemas.microsoft.com/office/powerpoint/2010/main" val="239936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BD275FC9-ED3E-4878-8704-EDC72456573F}" type="slidenum">
              <a:rPr lang="es-ES">
                <a:solidFill>
                  <a:prstClr val="black"/>
                </a:solidFill>
              </a:rPr>
              <a:pPr defTabSz="924641">
                <a:defRPr/>
              </a:pPr>
              <a:t>17</a:t>
            </a:fld>
            <a:endParaRPr lang="es-ES">
              <a:solidFill>
                <a:prstClr val="black"/>
              </a:solidFill>
            </a:endParaRPr>
          </a:p>
        </p:txBody>
      </p:sp>
    </p:spTree>
    <p:extLst>
      <p:ext uri="{BB962C8B-B14F-4D97-AF65-F5344CB8AC3E}">
        <p14:creationId xmlns:p14="http://schemas.microsoft.com/office/powerpoint/2010/main" val="141757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97179" rtl="0" eaLnBrk="1" fontAlgn="auto" latinLnBrk="0" hangingPunct="1">
              <a:lnSpc>
                <a:spcPct val="100000"/>
              </a:lnSpc>
              <a:spcBef>
                <a:spcPts val="0"/>
              </a:spcBef>
              <a:spcAft>
                <a:spcPts val="0"/>
              </a:spcAft>
              <a:buClrTx/>
              <a:buSzTx/>
              <a:buFontTx/>
              <a:buNone/>
              <a:tabLst/>
              <a:defRPr/>
            </a:pPr>
            <a:fld id="{BD275FC9-ED3E-4878-8704-EDC72456573F}" type="slidenum">
              <a:rPr kumimoji="0" lang="es-E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97179" rtl="0" eaLnBrk="1" fontAlgn="auto" latinLnBrk="0" hangingPunct="1">
                <a:lnSpc>
                  <a:spcPct val="100000"/>
                </a:lnSpc>
                <a:spcBef>
                  <a:spcPts val="0"/>
                </a:spcBef>
                <a:spcAft>
                  <a:spcPts val="0"/>
                </a:spcAft>
                <a:buClrTx/>
                <a:buSzTx/>
                <a:buFontTx/>
                <a:buNone/>
                <a:tabLst/>
                <a:defRPr/>
              </a:pPr>
              <a:t>18</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24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BD275FC9-ED3E-4878-8704-EDC72456573F}" type="slidenum">
              <a:rPr lang="es-ES">
                <a:solidFill>
                  <a:prstClr val="black"/>
                </a:solidFill>
              </a:rPr>
              <a:pPr defTabSz="924641">
                <a:defRPr/>
              </a:pPr>
              <a:t>20</a:t>
            </a:fld>
            <a:endParaRPr lang="es-ES">
              <a:solidFill>
                <a:prstClr val="black"/>
              </a:solidFill>
            </a:endParaRPr>
          </a:p>
        </p:txBody>
      </p:sp>
    </p:spTree>
    <p:extLst>
      <p:ext uri="{BB962C8B-B14F-4D97-AF65-F5344CB8AC3E}">
        <p14:creationId xmlns:p14="http://schemas.microsoft.com/office/powerpoint/2010/main" val="3486384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641" rtl="0" eaLnBrk="1" fontAlgn="auto" latinLnBrk="0" hangingPunct="1">
              <a:lnSpc>
                <a:spcPct val="100000"/>
              </a:lnSpc>
              <a:spcBef>
                <a:spcPts val="0"/>
              </a:spcBef>
              <a:spcAft>
                <a:spcPts val="0"/>
              </a:spcAft>
              <a:buClrTx/>
              <a:buSzTx/>
              <a:buFontTx/>
              <a:buNone/>
              <a:tabLst/>
              <a:defRPr/>
            </a:pPr>
            <a:fld id="{BD275FC9-ED3E-4878-8704-EDC72456573F}" type="slidenum">
              <a:rPr kumimoji="0" lang="es-E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641" rtl="0" eaLnBrk="1" fontAlgn="auto" latinLnBrk="0" hangingPunct="1">
                <a:lnSpc>
                  <a:spcPct val="100000"/>
                </a:lnSpc>
                <a:spcBef>
                  <a:spcPts val="0"/>
                </a:spcBef>
                <a:spcAft>
                  <a:spcPts val="0"/>
                </a:spcAft>
                <a:buClrTx/>
                <a:buSzTx/>
                <a:buFontTx/>
                <a:buNone/>
                <a:tabLst/>
                <a:defRPr/>
              </a:pPr>
              <a:t>22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4043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BD275FC9-ED3E-4878-8704-EDC72456573F}" type="slidenum">
              <a:rPr lang="es-ES">
                <a:solidFill>
                  <a:prstClr val="black"/>
                </a:solidFill>
              </a:rPr>
              <a:pPr defTabSz="924641">
                <a:defRPr/>
              </a:pPr>
              <a:t>23</a:t>
            </a:fld>
            <a:endParaRPr lang="es-ES">
              <a:solidFill>
                <a:prstClr val="black"/>
              </a:solidFill>
            </a:endParaRPr>
          </a:p>
        </p:txBody>
      </p:sp>
    </p:spTree>
    <p:extLst>
      <p:ext uri="{BB962C8B-B14F-4D97-AF65-F5344CB8AC3E}">
        <p14:creationId xmlns:p14="http://schemas.microsoft.com/office/powerpoint/2010/main" val="348638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361602-79F5-4E29-ABA9-64ABA1B57B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432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png"/><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jp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8888BC-AB3D-4178-A01F-763D10789FE5}"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cxnSp>
        <p:nvCxnSpPr>
          <p:cNvPr id="8" name="Straight Connector 7"/>
          <p:cNvCxnSpPr/>
          <p:nvPr/>
        </p:nvCxnSpPr>
        <p:spPr>
          <a:xfrm>
            <a:off x="685800" y="3398520"/>
            <a:ext cx="7848600" cy="1588"/>
          </a:xfrm>
          <a:prstGeom prst="line">
            <a:avLst/>
          </a:prstGeom>
          <a:ln w="190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6953250" y="5362892"/>
            <a:ext cx="1828800" cy="876300"/>
          </a:xfrm>
          <a:prstGeom prst="rect">
            <a:avLst/>
          </a:prstGeom>
        </p:spPr>
      </p:pic>
      <p:sp>
        <p:nvSpPr>
          <p:cNvPr id="9" name="Content Placeholder 8"/>
          <p:cNvSpPr>
            <a:spLocks noGrp="1"/>
          </p:cNvSpPr>
          <p:nvPr>
            <p:ph sz="quarter" idx="12"/>
          </p:nvPr>
        </p:nvSpPr>
        <p:spPr>
          <a:xfrm>
            <a:off x="5457825" y="3298826"/>
            <a:ext cx="1724025" cy="1412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953250" y="6239193"/>
            <a:ext cx="1828800" cy="461665"/>
          </a:xfrm>
          <a:prstGeom prst="rect">
            <a:avLst/>
          </a:prstGeom>
          <a:noFill/>
        </p:spPr>
        <p:txBody>
          <a:bodyPr wrap="square" rtlCol="0">
            <a:spAutoFit/>
          </a:bodyPr>
          <a:lstStyle/>
          <a:p>
            <a:pPr algn="ctr"/>
            <a:r>
              <a:rPr lang="en-US" sz="1200" b="1" i="0" dirty="0">
                <a:solidFill>
                  <a:srgbClr val="002060"/>
                </a:solidFill>
              </a:rPr>
              <a:t>College &amp; Career Readiness</a:t>
            </a:r>
            <a:r>
              <a:rPr lang="en-US" sz="1200" b="1" i="0" baseline="0" dirty="0">
                <a:solidFill>
                  <a:srgbClr val="002060"/>
                </a:solidFill>
              </a:rPr>
              <a:t> Committee</a:t>
            </a:r>
            <a:endParaRPr lang="en-US" sz="1200" b="1" i="0" dirty="0">
              <a:solidFill>
                <a:srgbClr val="002060"/>
              </a:solidFill>
            </a:endParaRPr>
          </a:p>
        </p:txBody>
      </p:sp>
    </p:spTree>
    <p:extLst>
      <p:ext uri="{BB962C8B-B14F-4D97-AF65-F5344CB8AC3E}">
        <p14:creationId xmlns:p14="http://schemas.microsoft.com/office/powerpoint/2010/main" val="180508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6E8F3-1C5F-4581-8F11-327AE3F34863}" type="datetime1">
              <a:rPr lang="en-US" smtClean="0"/>
              <a:pPr/>
              <a:t>4/16/2018</a:t>
            </a:fld>
            <a:endParaRPr lang="en-US"/>
          </a:p>
        </p:txBody>
      </p:sp>
      <p:sp>
        <p:nvSpPr>
          <p:cNvPr id="5" name="Footer Placeholder 4"/>
          <p:cNvSpPr>
            <a:spLocks noGrp="1"/>
          </p:cNvSpPr>
          <p:nvPr>
            <p:ph type="ftr" sz="quarter" idx="11"/>
          </p:nvPr>
        </p:nvSpPr>
        <p:spPr/>
        <p:txBody>
          <a:bodyPr/>
          <a:lstStyle>
            <a:lvl1pPr>
              <a:defRPr b="1" i="1"/>
            </a:lvl1pPr>
          </a:lstStyle>
          <a:p>
            <a:r>
              <a:rPr lang="en-US"/>
              <a:t>HR 477 Advisory Committee</a:t>
            </a:r>
          </a:p>
        </p:txBody>
      </p:sp>
      <p:sp>
        <p:nvSpPr>
          <p:cNvPr id="6" name="Slide Number Placeholder 5"/>
          <p:cNvSpPr>
            <a:spLocks noGrp="1"/>
          </p:cNvSpPr>
          <p:nvPr>
            <p:ph type="sldNum" sz="quarter" idx="12"/>
          </p:nvPr>
        </p:nvSpPr>
        <p:spPr>
          <a:xfrm>
            <a:off x="8043081" y="0"/>
            <a:ext cx="1066800" cy="329184"/>
          </a:xfrm>
        </p:spPr>
        <p:txBody>
          <a:bodyPr/>
          <a:lstStyle>
            <a:lvl1pPr algn="ctr">
              <a:defRPr/>
            </a:lvl1pPr>
          </a:lstStyle>
          <a:p>
            <a:fld id="{540BFDBE-36C1-4306-8DAB-884CCB500295}"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a:off x="7128602" y="5452796"/>
            <a:ext cx="1828958" cy="871804"/>
          </a:xfrm>
          <a:prstGeom prst="rect">
            <a:avLst/>
          </a:prstGeom>
        </p:spPr>
      </p:pic>
      <p:pic>
        <p:nvPicPr>
          <p:cNvPr id="8" name="Picture 7"/>
          <p:cNvPicPr>
            <a:picLocks noChangeAspect="1"/>
          </p:cNvPicPr>
          <p:nvPr userDrawn="1"/>
        </p:nvPicPr>
        <p:blipFill>
          <a:blip r:embed="rId3"/>
          <a:stretch>
            <a:fillRect/>
          </a:stretch>
        </p:blipFill>
        <p:spPr>
          <a:xfrm>
            <a:off x="7200821" y="6309255"/>
            <a:ext cx="1828958" cy="676715"/>
          </a:xfrm>
          <a:prstGeom prst="rect">
            <a:avLst/>
          </a:prstGeom>
        </p:spPr>
      </p:pic>
    </p:spTree>
    <p:extLst>
      <p:ext uri="{BB962C8B-B14F-4D97-AF65-F5344CB8AC3E}">
        <p14:creationId xmlns:p14="http://schemas.microsoft.com/office/powerpoint/2010/main" val="217988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1048" y="2057402"/>
            <a:ext cx="7772400" cy="2200275"/>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11048" y="4304047"/>
            <a:ext cx="7772400" cy="1500187"/>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85B63-905D-4DD4-AEF7-9E4C3FF88F84}"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026248" y="10236"/>
            <a:ext cx="1066800" cy="329184"/>
          </a:xfrm>
        </p:spPr>
        <p:txBody>
          <a:bodyPr/>
          <a:lstStyle>
            <a:lvl1pPr algn="ctr">
              <a:defRPr/>
            </a:lvl1pPr>
          </a:lstStyle>
          <a:p>
            <a:fld id="{540BFDBE-36C1-4306-8DAB-884CCB500295}" type="slidenum">
              <a:rPr lang="en-US" smtClean="0"/>
              <a:pPr/>
              <a:t>‹#›</a:t>
            </a:fld>
            <a:endParaRPr lang="en-US"/>
          </a:p>
        </p:txBody>
      </p:sp>
      <p:cxnSp>
        <p:nvCxnSpPr>
          <p:cNvPr id="7" name="Straight Connector 6"/>
          <p:cNvCxnSpPr/>
          <p:nvPr/>
        </p:nvCxnSpPr>
        <p:spPr>
          <a:xfrm>
            <a:off x="711048" y="426720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048" y="5638800"/>
            <a:ext cx="1803552" cy="878334"/>
          </a:xfrm>
          <a:prstGeom prst="rect">
            <a:avLst/>
          </a:prstGeom>
        </p:spPr>
      </p:pic>
    </p:spTree>
    <p:extLst>
      <p:ext uri="{BB962C8B-B14F-4D97-AF65-F5344CB8AC3E}">
        <p14:creationId xmlns:p14="http://schemas.microsoft.com/office/powerpoint/2010/main" val="7045098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12DDD7-AB4E-4E2A-8E13-9634D24610DD}"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61278" y="2275"/>
            <a:ext cx="1066800" cy="329184"/>
          </a:xfrm>
        </p:spPr>
        <p:txBody>
          <a:bodyPr/>
          <a:lstStyle>
            <a:lvl1pPr algn="ctr">
              <a:defRPr/>
            </a:lvl1pPr>
          </a:lstStyle>
          <a:p>
            <a:fld id="{540BFDBE-36C1-4306-8DAB-884CCB50029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6400801"/>
            <a:ext cx="914400" cy="419111"/>
          </a:xfrm>
          <a:prstGeom prst="rect">
            <a:avLst/>
          </a:prstGeom>
        </p:spPr>
      </p:pic>
    </p:spTree>
    <p:extLst>
      <p:ext uri="{BB962C8B-B14F-4D97-AF65-F5344CB8AC3E}">
        <p14:creationId xmlns:p14="http://schemas.microsoft.com/office/powerpoint/2010/main" val="364626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8862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954647-289C-475D-8F11-349ECC3C57EE}" type="datetime1">
              <a:rPr lang="en-US" smtClean="0"/>
              <a:pPr/>
              <a:t>4/16/2018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070376" y="0"/>
            <a:ext cx="1066800" cy="329184"/>
          </a:xfrm>
        </p:spPr>
        <p:txBody>
          <a:bodyPr/>
          <a:lstStyle>
            <a:lvl1pPr algn="ctr">
              <a:defRPr/>
            </a:lvl1pPr>
          </a:lstStyle>
          <a:p>
            <a:fld id="{540BFDBE-36C1-4306-8DAB-884CCB500295}" type="slidenum">
              <a:rPr lang="en-US" smtClean="0"/>
              <a:pPr/>
              <a:t>‹#›</a:t>
            </a:fld>
            <a:endParaRPr lang="en-US" dirty="0"/>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6324600"/>
            <a:ext cx="914400" cy="421134"/>
          </a:xfrm>
          <a:prstGeom prst="rect">
            <a:avLst/>
          </a:prstGeom>
        </p:spPr>
      </p:pic>
    </p:spTree>
    <p:extLst>
      <p:ext uri="{BB962C8B-B14F-4D97-AF65-F5344CB8AC3E}">
        <p14:creationId xmlns:p14="http://schemas.microsoft.com/office/powerpoint/2010/main" val="755410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16F25C-3AC5-46D9-9E9C-1047934FFA95}" type="datetime1">
              <a:rPr lang="en-US" smtClean="0"/>
              <a:pPr/>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BFDBE-36C1-4306-8DAB-884CCB500295}"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3820454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54C96-05A7-4E32-9F24-DC32ABDE616A}" type="datetime1">
              <a:rPr lang="en-US" smtClean="0"/>
              <a:pPr/>
              <a:t>4/16/2018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BFDBE-36C1-4306-8DAB-884CCB500295}" type="slidenum">
              <a:rPr lang="en-US" smtClean="0"/>
              <a:pPr/>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4020242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F2E50D0-4AB7-405A-96C0-862EAB38E193}"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298844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C2275CE-C29D-40CE-B40E-0FCB922924F9}"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87648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CCA40-2611-4553-801F-926C258A9C1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866856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E42BC-AA4B-4009-B578-83601D3C1D2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2531038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498606"/>
            <a:ext cx="5257800" cy="3298825"/>
          </a:xfrm>
        </p:spPr>
        <p:txBody>
          <a:bodyPr>
            <a:normAutofit/>
          </a:bodyPr>
          <a:lstStyle>
            <a:lvl1pPr>
              <a:lnSpc>
                <a:spcPct val="90000"/>
              </a:lnSpc>
              <a:defRPr sz="3038" cap="none" baseline="0"/>
            </a:lvl1pPr>
          </a:lstStyle>
          <a:p>
            <a:r>
              <a:rPr lang="en-US"/>
              <a:t>Click to edit Master title style</a:t>
            </a:r>
            <a:endParaRPr/>
          </a:p>
        </p:txBody>
      </p:sp>
      <p:sp>
        <p:nvSpPr>
          <p:cNvPr id="3" name="Subtitle 2"/>
          <p:cNvSpPr>
            <a:spLocks noGrp="1"/>
          </p:cNvSpPr>
          <p:nvPr>
            <p:ph type="subTitle" idx="1"/>
          </p:nvPr>
        </p:nvSpPr>
        <p:spPr>
          <a:xfrm>
            <a:off x="3505200" y="4927600"/>
            <a:ext cx="5257800" cy="1244600"/>
          </a:xfrm>
        </p:spPr>
        <p:txBody>
          <a:bodyPr>
            <a:normAutofit/>
          </a:bodyPr>
          <a:lstStyle>
            <a:lvl1pPr marL="0" indent="0" algn="l">
              <a:spcBef>
                <a:spcPts val="0"/>
              </a:spcBef>
              <a:buNone/>
              <a:defRPr sz="1575" b="0">
                <a:solidFill>
                  <a:schemeClr val="tx1"/>
                </a:solidFill>
              </a:defRPr>
            </a:lvl1pPr>
            <a:lvl2pPr marL="342840" indent="0" algn="ctr">
              <a:buNone/>
              <a:defRPr>
                <a:solidFill>
                  <a:schemeClr val="tx1">
                    <a:tint val="75000"/>
                  </a:schemeClr>
                </a:solidFill>
              </a:defRPr>
            </a:lvl2pPr>
            <a:lvl3pPr marL="685680" indent="0" algn="ctr">
              <a:buNone/>
              <a:defRPr>
                <a:solidFill>
                  <a:schemeClr val="tx1">
                    <a:tint val="75000"/>
                  </a:schemeClr>
                </a:solidFill>
              </a:defRPr>
            </a:lvl3pPr>
            <a:lvl4pPr marL="1028520" indent="0" algn="ctr">
              <a:buNone/>
              <a:defRPr>
                <a:solidFill>
                  <a:schemeClr val="tx1">
                    <a:tint val="75000"/>
                  </a:schemeClr>
                </a:solidFill>
              </a:defRPr>
            </a:lvl4pPr>
            <a:lvl5pPr marL="1371360" indent="0" algn="ctr">
              <a:buNone/>
              <a:defRPr>
                <a:solidFill>
                  <a:schemeClr val="tx1">
                    <a:tint val="75000"/>
                  </a:schemeClr>
                </a:solidFill>
              </a:defRPr>
            </a:lvl5pPr>
            <a:lvl6pPr marL="1714200" indent="0" algn="ctr">
              <a:buNone/>
              <a:defRPr>
                <a:solidFill>
                  <a:schemeClr val="tx1">
                    <a:tint val="75000"/>
                  </a:schemeClr>
                </a:solidFill>
              </a:defRPr>
            </a:lvl6pPr>
            <a:lvl7pPr marL="2057040" indent="0" algn="ctr">
              <a:buNone/>
              <a:defRPr>
                <a:solidFill>
                  <a:schemeClr val="tx1">
                    <a:tint val="75000"/>
                  </a:schemeClr>
                </a:solidFill>
              </a:defRPr>
            </a:lvl7pPr>
            <a:lvl8pPr marL="2399880" indent="0" algn="ctr">
              <a:buNone/>
              <a:defRPr>
                <a:solidFill>
                  <a:schemeClr val="tx1">
                    <a:tint val="75000"/>
                  </a:schemeClr>
                </a:solidFill>
              </a:defRPr>
            </a:lvl8pPr>
            <a:lvl9pPr marL="274272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29275090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4/16/2018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208446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45000"/>
            <a:ext cx="5257800" cy="1930400"/>
          </a:xfrm>
        </p:spPr>
        <p:txBody>
          <a:bodyPr anchor="t">
            <a:normAutofit/>
          </a:bodyPr>
          <a:lstStyle>
            <a:lvl1pPr algn="l">
              <a:defRPr sz="3038" b="0" cap="none" baseline="0"/>
            </a:lvl1pPr>
          </a:lstStyle>
          <a:p>
            <a:r>
              <a:rPr lang="en-US"/>
              <a:t>Click to edit Master title style</a:t>
            </a:r>
            <a:endParaRPr/>
          </a:p>
        </p:txBody>
      </p:sp>
      <p:sp>
        <p:nvSpPr>
          <p:cNvPr id="3" name="Text Placeholder 2"/>
          <p:cNvSpPr>
            <a:spLocks noGrp="1"/>
          </p:cNvSpPr>
          <p:nvPr>
            <p:ph type="body" idx="1"/>
          </p:nvPr>
        </p:nvSpPr>
        <p:spPr>
          <a:xfrm>
            <a:off x="609600" y="3124201"/>
            <a:ext cx="5257800" cy="1296987"/>
          </a:xfrm>
        </p:spPr>
        <p:txBody>
          <a:bodyPr anchor="b">
            <a:normAutofit/>
          </a:bodyPr>
          <a:lstStyle>
            <a:lvl1pPr marL="0" indent="0">
              <a:spcBef>
                <a:spcPts val="0"/>
              </a:spcBef>
              <a:buNone/>
              <a:defRPr sz="1575">
                <a:solidFill>
                  <a:schemeClr val="tx1"/>
                </a:solidFill>
              </a:defRPr>
            </a:lvl1pPr>
            <a:lvl2pPr marL="342840" indent="0">
              <a:buNone/>
              <a:defRPr sz="1350">
                <a:solidFill>
                  <a:schemeClr val="tx1">
                    <a:tint val="75000"/>
                  </a:schemeClr>
                </a:solidFill>
              </a:defRPr>
            </a:lvl2pPr>
            <a:lvl3pPr marL="685680" indent="0">
              <a:buNone/>
              <a:defRPr sz="1181">
                <a:solidFill>
                  <a:schemeClr val="tx1">
                    <a:tint val="75000"/>
                  </a:schemeClr>
                </a:solidFill>
              </a:defRPr>
            </a:lvl3pPr>
            <a:lvl4pPr marL="1028520" indent="0">
              <a:buNone/>
              <a:defRPr sz="1069">
                <a:solidFill>
                  <a:schemeClr val="tx1">
                    <a:tint val="75000"/>
                  </a:schemeClr>
                </a:solidFill>
              </a:defRPr>
            </a:lvl4pPr>
            <a:lvl5pPr marL="1371360" indent="0">
              <a:buNone/>
              <a:defRPr sz="1069">
                <a:solidFill>
                  <a:schemeClr val="tx1">
                    <a:tint val="75000"/>
                  </a:schemeClr>
                </a:solidFill>
              </a:defRPr>
            </a:lvl5pPr>
            <a:lvl6pPr marL="1714200" indent="0">
              <a:buNone/>
              <a:defRPr sz="1069">
                <a:solidFill>
                  <a:schemeClr val="tx1">
                    <a:tint val="75000"/>
                  </a:schemeClr>
                </a:solidFill>
              </a:defRPr>
            </a:lvl6pPr>
            <a:lvl7pPr marL="2057040" indent="0">
              <a:buNone/>
              <a:defRPr sz="1069">
                <a:solidFill>
                  <a:schemeClr val="tx1">
                    <a:tint val="75000"/>
                  </a:schemeClr>
                </a:solidFill>
              </a:defRPr>
            </a:lvl7pPr>
            <a:lvl8pPr marL="2399880" indent="0">
              <a:buNone/>
              <a:defRPr sz="1069">
                <a:solidFill>
                  <a:schemeClr val="tx1">
                    <a:tint val="75000"/>
                  </a:schemeClr>
                </a:solidFill>
              </a:defRPr>
            </a:lvl8pPr>
            <a:lvl9pPr marL="2742720" indent="0">
              <a:buNone/>
              <a:defRPr sz="1069">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593831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8382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244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4/16/2018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47053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841249"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4" name="Content Placeholder 3"/>
          <p:cNvSpPr>
            <a:spLocks noGrp="1"/>
          </p:cNvSpPr>
          <p:nvPr>
            <p:ph sz="half" idx="2"/>
          </p:nvPr>
        </p:nvSpPr>
        <p:spPr>
          <a:xfrm>
            <a:off x="8382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27448"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6" name="Content Placeholder 5"/>
          <p:cNvSpPr>
            <a:spLocks noGrp="1"/>
          </p:cNvSpPr>
          <p:nvPr>
            <p:ph sz="quarter" idx="4"/>
          </p:nvPr>
        </p:nvSpPr>
        <p:spPr>
          <a:xfrm>
            <a:off x="47244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4/16/2018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71755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4/16/2018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72187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4/16/2018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411752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p>
        </p:txBody>
      </p:sp>
      <p:sp>
        <p:nvSpPr>
          <p:cNvPr id="2" name="Title 1"/>
          <p:cNvSpPr>
            <a:spLocks noGrp="1"/>
          </p:cNvSpPr>
          <p:nvPr>
            <p:ph type="title"/>
          </p:nvPr>
        </p:nvSpPr>
        <p:spPr>
          <a:xfrm>
            <a:off x="228601" y="1701800"/>
            <a:ext cx="2514600" cy="2844800"/>
          </a:xfrm>
        </p:spPr>
        <p:txBody>
          <a:bodyPr anchor="b">
            <a:normAutofit/>
          </a:bodyPr>
          <a:lstStyle>
            <a:lvl1pPr algn="l">
              <a:defRPr sz="1125" b="1"/>
            </a:lvl1pPr>
          </a:lstStyle>
          <a:p>
            <a:r>
              <a:rPr lang="en-US"/>
              <a:t>Click to edit Master title style</a:t>
            </a:r>
            <a:endParaRPr/>
          </a:p>
        </p:txBody>
      </p:sp>
      <p:sp>
        <p:nvSpPr>
          <p:cNvPr id="3" name="Content Placeholder 2"/>
          <p:cNvSpPr>
            <a:spLocks noGrp="1"/>
          </p:cNvSpPr>
          <p:nvPr>
            <p:ph idx="1"/>
          </p:nvPr>
        </p:nvSpPr>
        <p:spPr>
          <a:xfrm>
            <a:off x="3352800" y="482600"/>
            <a:ext cx="5105400" cy="5892800"/>
          </a:xfrm>
        </p:spPr>
        <p:txBody>
          <a:bodyPr>
            <a:normAutofit/>
          </a:bodyPr>
          <a:lstStyle>
            <a:lvl1pPr>
              <a:defRPr sz="1350"/>
            </a:lvl1pPr>
            <a:lvl2pPr>
              <a:defRPr sz="1125"/>
            </a:lvl2pPr>
            <a:lvl3pPr>
              <a:defRPr sz="1013"/>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228601" y="4648200"/>
            <a:ext cx="2514600" cy="1727200"/>
          </a:xfrm>
        </p:spPr>
        <p:txBody>
          <a:bodyPr>
            <a:normAutofit/>
          </a:bodyPr>
          <a:lstStyle>
            <a:lvl1pPr marL="0" indent="0">
              <a:spcBef>
                <a:spcPts val="675"/>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4/16/2018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381528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p>
        </p:txBody>
      </p:sp>
      <p:sp>
        <p:nvSpPr>
          <p:cNvPr id="2" name="Title 1"/>
          <p:cNvSpPr>
            <a:spLocks noGrp="1"/>
          </p:cNvSpPr>
          <p:nvPr>
            <p:ph type="title"/>
          </p:nvPr>
        </p:nvSpPr>
        <p:spPr>
          <a:xfrm>
            <a:off x="1828800" y="4800600"/>
            <a:ext cx="5486400" cy="762000"/>
          </a:xfrm>
        </p:spPr>
        <p:txBody>
          <a:bodyPr anchor="b">
            <a:normAutofit/>
          </a:bodyPr>
          <a:lstStyle>
            <a:lvl1pPr algn="l">
              <a:defRPr sz="1125" b="1"/>
            </a:lvl1pPr>
          </a:lstStyle>
          <a:p>
            <a:r>
              <a:rPr lang="en-US"/>
              <a:t>Click to edit Master title style</a:t>
            </a:r>
            <a:endParaRPr/>
          </a:p>
        </p:txBody>
      </p:sp>
      <p:sp>
        <p:nvSpPr>
          <p:cNvPr id="3" name="Picture Placeholder 2"/>
          <p:cNvSpPr>
            <a:spLocks noGrp="1"/>
          </p:cNvSpPr>
          <p:nvPr>
            <p:ph type="pic" idx="1"/>
          </p:nvPr>
        </p:nvSpPr>
        <p:spPr>
          <a:xfrm>
            <a:off x="1828800" y="279406"/>
            <a:ext cx="5486400" cy="4448175"/>
          </a:xfrm>
        </p:spPr>
        <p:txBody>
          <a:bodyPr>
            <a:normAutofit/>
          </a:bodyPr>
          <a:lstStyle>
            <a:lvl1pPr marL="0" indent="0">
              <a:buNone/>
              <a:defRPr sz="1575"/>
            </a:lvl1pPr>
            <a:lvl2pPr marL="342840" indent="0">
              <a:buNone/>
              <a:defRPr sz="2081"/>
            </a:lvl2pPr>
            <a:lvl3pPr marL="685680" indent="0">
              <a:buNone/>
              <a:defRPr sz="1800"/>
            </a:lvl3pPr>
            <a:lvl4pPr marL="1028520" indent="0">
              <a:buNone/>
              <a:defRPr sz="1519"/>
            </a:lvl4pPr>
            <a:lvl5pPr marL="1371360" indent="0">
              <a:buNone/>
              <a:defRPr sz="1519"/>
            </a:lvl5pPr>
            <a:lvl6pPr marL="1714200" indent="0">
              <a:buNone/>
              <a:defRPr sz="1519"/>
            </a:lvl6pPr>
            <a:lvl7pPr marL="2057040" indent="0">
              <a:buNone/>
              <a:defRPr sz="1519"/>
            </a:lvl7pPr>
            <a:lvl8pPr marL="2399880" indent="0">
              <a:buNone/>
              <a:defRPr sz="1519"/>
            </a:lvl8pPr>
            <a:lvl9pPr marL="2742720" indent="0">
              <a:buNone/>
              <a:defRPr sz="1519"/>
            </a:lvl9pPr>
          </a:lstStyle>
          <a:p>
            <a:r>
              <a:rPr lang="en-US"/>
              <a:t>Click icon to add picture</a:t>
            </a:r>
            <a:endParaRPr/>
          </a:p>
        </p:txBody>
      </p:sp>
      <p:sp>
        <p:nvSpPr>
          <p:cNvPr id="4" name="Text Placeholder 3"/>
          <p:cNvSpPr>
            <a:spLocks noGrp="1"/>
          </p:cNvSpPr>
          <p:nvPr>
            <p:ph type="body" sz="half" idx="2"/>
          </p:nvPr>
        </p:nvSpPr>
        <p:spPr>
          <a:xfrm>
            <a:off x="1828800" y="5562600"/>
            <a:ext cx="5486400" cy="812800"/>
          </a:xfrm>
        </p:spPr>
        <p:txBody>
          <a:bodyPr>
            <a:normAutofit/>
          </a:bodyPr>
          <a:lstStyle>
            <a:lvl1pPr marL="0" indent="0">
              <a:spcBef>
                <a:spcPts val="0"/>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4/16/2018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305837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4/16/2018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291809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274643"/>
            <a:ext cx="106680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43"/>
            <a:ext cx="6400800"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4/16/2018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45545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91168" y="0"/>
            <a:ext cx="9052832" cy="4208176"/>
          </a:xfrm>
          <a:prstGeom prst="rect">
            <a:avLst/>
          </a:prstGeom>
        </p:spPr>
      </p:pic>
      <p:sp>
        <p:nvSpPr>
          <p:cNvPr id="2"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36504742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907" r="12343"/>
          <a:stretch/>
        </p:blipFill>
        <p:spPr>
          <a:xfrm>
            <a:off x="1" y="0"/>
            <a:ext cx="9144000" cy="6858000"/>
          </a:xfrm>
          <a:prstGeom prst="rect">
            <a:avLst/>
          </a:prstGeom>
        </p:spPr>
      </p:pic>
      <p:sp>
        <p:nvSpPr>
          <p:cNvPr id="11"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3854876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37625" r="21392"/>
          <a:stretch/>
        </p:blipFill>
        <p:spPr>
          <a:xfrm>
            <a:off x="0" y="0"/>
            <a:ext cx="4781024" cy="6890870"/>
          </a:xfrm>
          <a:prstGeom prst="rect">
            <a:avLst/>
          </a:prstGeom>
        </p:spPr>
      </p:pic>
      <p:sp>
        <p:nvSpPr>
          <p:cNvPr id="14" name="Title 1"/>
          <p:cNvSpPr>
            <a:spLocks noGrp="1"/>
          </p:cNvSpPr>
          <p:nvPr>
            <p:ph type="title"/>
          </p:nvPr>
        </p:nvSpPr>
        <p:spPr>
          <a:xfrm>
            <a:off x="164729" y="208738"/>
            <a:ext cx="4616295" cy="813243"/>
          </a:xfrm>
        </p:spPr>
        <p:txBody>
          <a:bodyPr>
            <a:noAutofit/>
          </a:bodyPr>
          <a:lstStyle>
            <a:lvl1pPr algn="ctr">
              <a:defRPr sz="32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5" name="Content Placeholder 2"/>
          <p:cNvSpPr>
            <a:spLocks noGrp="1"/>
          </p:cNvSpPr>
          <p:nvPr>
            <p:ph sz="half" idx="1"/>
          </p:nvPr>
        </p:nvSpPr>
        <p:spPr>
          <a:xfrm>
            <a:off x="164727" y="1201363"/>
            <a:ext cx="4535020" cy="5447460"/>
          </a:xfrm>
        </p:spPr>
        <p:txBody>
          <a:bodyPr/>
          <a:lstStyle>
            <a:lvl1pPr>
              <a:defRPr b="0" i="0">
                <a:solidFill>
                  <a:schemeClr val="tx1">
                    <a:lumMod val="65000"/>
                    <a:lumOff val="35000"/>
                  </a:schemeClr>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p:cNvSpPr>
            <a:spLocks noGrp="1"/>
          </p:cNvSpPr>
          <p:nvPr>
            <p:ph type="pic" sz="quarter" idx="10"/>
          </p:nvPr>
        </p:nvSpPr>
        <p:spPr>
          <a:xfrm>
            <a:off x="4781550" y="0"/>
            <a:ext cx="4362450" cy="6891338"/>
          </a:xfrm>
        </p:spPr>
        <p:txBody>
          <a:bodyPr/>
          <a:lstStyle/>
          <a:p>
            <a:r>
              <a:rPr lang="en-US"/>
              <a:t>Click icon to add picture</a:t>
            </a:r>
          </a:p>
        </p:txBody>
      </p:sp>
    </p:spTree>
    <p:extLst>
      <p:ext uri="{BB962C8B-B14F-4D97-AF65-F5344CB8AC3E}">
        <p14:creationId xmlns:p14="http://schemas.microsoft.com/office/powerpoint/2010/main" val="3862638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2"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9110796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9"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0"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13699370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10"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1" name="Content Placeholder 2"/>
          <p:cNvSpPr>
            <a:spLocks noGrp="1"/>
          </p:cNvSpPr>
          <p:nvPr>
            <p:ph idx="1"/>
          </p:nvPr>
        </p:nvSpPr>
        <p:spPr>
          <a:xfrm>
            <a:off x="202369" y="18510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1430058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p:nvPr>
        </p:nvSpPr>
        <p:spPr>
          <a:xfrm>
            <a:off x="157396" y="269824"/>
            <a:ext cx="8700854" cy="704538"/>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Content Placeholder 2"/>
          <p:cNvSpPr>
            <a:spLocks noGrp="1"/>
          </p:cNvSpPr>
          <p:nvPr>
            <p:ph sz="half" idx="1"/>
          </p:nvPr>
        </p:nvSpPr>
        <p:spPr>
          <a:xfrm>
            <a:off x="157396" y="1153749"/>
            <a:ext cx="4128854" cy="5023214"/>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half" idx="2"/>
          </p:nvPr>
        </p:nvSpPr>
        <p:spPr>
          <a:xfrm>
            <a:off x="4567239" y="1150577"/>
            <a:ext cx="4291012" cy="5026389"/>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3694547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2021568" y="17460"/>
            <a:ext cx="7122432" cy="4208176"/>
          </a:xfrm>
          <a:prstGeom prst="rect">
            <a:avLst/>
          </a:prstGeom>
        </p:spPr>
      </p:pic>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2"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3806944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18429235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7" name="TextBox 6"/>
          <p:cNvSpPr txBox="1"/>
          <p:nvPr userDrawn="1"/>
        </p:nvSpPr>
        <p:spPr>
          <a:xfrm>
            <a:off x="2857500" y="4521556"/>
            <a:ext cx="3429000" cy="769441"/>
          </a:xfrm>
          <a:prstGeom prst="rect">
            <a:avLst/>
          </a:prstGeom>
          <a:noFill/>
        </p:spPr>
        <p:txBody>
          <a:bodyPr wrap="square" rtlCol="0">
            <a:spAutoFit/>
          </a:bodyPr>
          <a:lstStyle/>
          <a:p>
            <a:pPr algn="ctr"/>
            <a:r>
              <a:rPr lang="en-US" sz="4400" b="1" dirty="0">
                <a:solidFill>
                  <a:srgbClr val="0077A8"/>
                </a:solidFill>
                <a:latin typeface="Arial Narrow" charset="0"/>
                <a:ea typeface="Arial Narrow" charset="0"/>
                <a:cs typeface="Arial Narrow" charset="0"/>
              </a:rPr>
              <a:t>Thank you</a:t>
            </a:r>
          </a:p>
        </p:txBody>
      </p:sp>
      <p:sp>
        <p:nvSpPr>
          <p:cNvPr id="8" name="Rectangle 7"/>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37344349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3" name="TextBox 12"/>
          <p:cNvSpPr txBox="1"/>
          <p:nvPr userDrawn="1"/>
        </p:nvSpPr>
        <p:spPr>
          <a:xfrm>
            <a:off x="2857500" y="4521556"/>
            <a:ext cx="3429000" cy="769441"/>
          </a:xfrm>
          <a:prstGeom prst="rect">
            <a:avLst/>
          </a:prstGeom>
          <a:noFill/>
        </p:spPr>
        <p:txBody>
          <a:bodyPr wrap="square" rtlCol="0">
            <a:spAutoFit/>
          </a:bodyPr>
          <a:lstStyle/>
          <a:p>
            <a:pPr algn="ctr"/>
            <a:r>
              <a:rPr lang="en-US" sz="4400" b="1" dirty="0">
                <a:solidFill>
                  <a:srgbClr val="0077A8"/>
                </a:solidFill>
                <a:latin typeface="Arial Narrow" charset="0"/>
                <a:ea typeface="Arial Narrow" charset="0"/>
                <a:cs typeface="Arial Narrow" charset="0"/>
              </a:rPr>
              <a:t>Thank you</a:t>
            </a:r>
          </a:p>
        </p:txBody>
      </p:sp>
      <p:sp>
        <p:nvSpPr>
          <p:cNvPr id="14" name="Rectangle 13"/>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29919050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91168" y="0"/>
            <a:ext cx="9052832" cy="4208176"/>
          </a:xfrm>
          <a:prstGeom prst="rect">
            <a:avLst/>
          </a:prstGeom>
        </p:spPr>
      </p:pic>
      <p:sp>
        <p:nvSpPr>
          <p:cNvPr id="2"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9056050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907" r="12343"/>
          <a:stretch/>
        </p:blipFill>
        <p:spPr>
          <a:xfrm>
            <a:off x="1" y="0"/>
            <a:ext cx="9144000" cy="6858000"/>
          </a:xfrm>
          <a:prstGeom prst="rect">
            <a:avLst/>
          </a:prstGeom>
        </p:spPr>
      </p:pic>
      <p:sp>
        <p:nvSpPr>
          <p:cNvPr id="11"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15286056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37625" r="21392"/>
          <a:stretch/>
        </p:blipFill>
        <p:spPr>
          <a:xfrm>
            <a:off x="0" y="0"/>
            <a:ext cx="4781024" cy="6890870"/>
          </a:xfrm>
          <a:prstGeom prst="rect">
            <a:avLst/>
          </a:prstGeom>
        </p:spPr>
      </p:pic>
      <p:sp>
        <p:nvSpPr>
          <p:cNvPr id="14" name="Title 1"/>
          <p:cNvSpPr>
            <a:spLocks noGrp="1"/>
          </p:cNvSpPr>
          <p:nvPr>
            <p:ph type="title"/>
          </p:nvPr>
        </p:nvSpPr>
        <p:spPr>
          <a:xfrm>
            <a:off x="164729" y="208738"/>
            <a:ext cx="4616295" cy="813243"/>
          </a:xfrm>
        </p:spPr>
        <p:txBody>
          <a:bodyPr>
            <a:noAutofit/>
          </a:bodyPr>
          <a:lstStyle>
            <a:lvl1pPr algn="ctr">
              <a:defRPr sz="32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5" name="Content Placeholder 2"/>
          <p:cNvSpPr>
            <a:spLocks noGrp="1"/>
          </p:cNvSpPr>
          <p:nvPr>
            <p:ph sz="half" idx="1"/>
          </p:nvPr>
        </p:nvSpPr>
        <p:spPr>
          <a:xfrm>
            <a:off x="164727" y="1201363"/>
            <a:ext cx="4535020" cy="5447460"/>
          </a:xfrm>
        </p:spPr>
        <p:txBody>
          <a:bodyPr/>
          <a:lstStyle>
            <a:lvl1pPr>
              <a:defRPr b="0" i="0">
                <a:solidFill>
                  <a:schemeClr val="tx1">
                    <a:lumMod val="65000"/>
                    <a:lumOff val="35000"/>
                  </a:schemeClr>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p:cNvSpPr>
            <a:spLocks noGrp="1"/>
          </p:cNvSpPr>
          <p:nvPr>
            <p:ph type="pic" sz="quarter" idx="10"/>
          </p:nvPr>
        </p:nvSpPr>
        <p:spPr>
          <a:xfrm>
            <a:off x="4781550" y="0"/>
            <a:ext cx="4362450" cy="6891338"/>
          </a:xfrm>
        </p:spPr>
        <p:txBody>
          <a:bodyPr/>
          <a:lstStyle/>
          <a:p>
            <a:r>
              <a:rPr lang="en-US"/>
              <a:t>Click icon to add picture</a:t>
            </a:r>
          </a:p>
        </p:txBody>
      </p:sp>
    </p:spTree>
    <p:extLst>
      <p:ext uri="{BB962C8B-B14F-4D97-AF65-F5344CB8AC3E}">
        <p14:creationId xmlns:p14="http://schemas.microsoft.com/office/powerpoint/2010/main" val="3463658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2"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6340358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9"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0"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9128135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10"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1" name="Content Placeholder 2"/>
          <p:cNvSpPr>
            <a:spLocks noGrp="1"/>
          </p:cNvSpPr>
          <p:nvPr>
            <p:ph idx="1"/>
          </p:nvPr>
        </p:nvSpPr>
        <p:spPr>
          <a:xfrm>
            <a:off x="202369" y="18510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30455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p:nvPr>
        </p:nvSpPr>
        <p:spPr>
          <a:xfrm>
            <a:off x="157396" y="269824"/>
            <a:ext cx="8700854" cy="704538"/>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Content Placeholder 2"/>
          <p:cNvSpPr>
            <a:spLocks noGrp="1"/>
          </p:cNvSpPr>
          <p:nvPr>
            <p:ph sz="half" idx="1"/>
          </p:nvPr>
        </p:nvSpPr>
        <p:spPr>
          <a:xfrm>
            <a:off x="157396" y="1153749"/>
            <a:ext cx="4128854" cy="5023214"/>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half" idx="2"/>
          </p:nvPr>
        </p:nvSpPr>
        <p:spPr>
          <a:xfrm>
            <a:off x="4567239" y="1150577"/>
            <a:ext cx="4291012" cy="5026389"/>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6174909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2021568" y="17460"/>
            <a:ext cx="7122432" cy="4208176"/>
          </a:xfrm>
          <a:prstGeom prst="rect">
            <a:avLst/>
          </a:prstGeom>
        </p:spPr>
      </p:pic>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2"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40338483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17181537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7" name="TextBox 6"/>
          <p:cNvSpPr txBox="1"/>
          <p:nvPr userDrawn="1"/>
        </p:nvSpPr>
        <p:spPr>
          <a:xfrm>
            <a:off x="2857500" y="4521556"/>
            <a:ext cx="3429000" cy="769441"/>
          </a:xfrm>
          <a:prstGeom prst="rect">
            <a:avLst/>
          </a:prstGeom>
          <a:noFill/>
        </p:spPr>
        <p:txBody>
          <a:bodyPr wrap="square" rtlCol="0">
            <a:spAutoFit/>
          </a:bodyPr>
          <a:lstStyle/>
          <a:p>
            <a:pPr algn="ctr"/>
            <a:r>
              <a:rPr lang="en-US" sz="4400" b="1" dirty="0">
                <a:solidFill>
                  <a:srgbClr val="0077A8"/>
                </a:solidFill>
                <a:latin typeface="Arial Narrow" charset="0"/>
                <a:ea typeface="Arial Narrow" charset="0"/>
                <a:cs typeface="Arial Narrow" charset="0"/>
              </a:rPr>
              <a:t>Thank you</a:t>
            </a:r>
          </a:p>
        </p:txBody>
      </p:sp>
      <p:sp>
        <p:nvSpPr>
          <p:cNvPr id="8" name="Rectangle 7"/>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129672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3" name="TextBox 12"/>
          <p:cNvSpPr txBox="1"/>
          <p:nvPr userDrawn="1"/>
        </p:nvSpPr>
        <p:spPr>
          <a:xfrm>
            <a:off x="2857500" y="4521556"/>
            <a:ext cx="3429000" cy="769441"/>
          </a:xfrm>
          <a:prstGeom prst="rect">
            <a:avLst/>
          </a:prstGeom>
          <a:noFill/>
        </p:spPr>
        <p:txBody>
          <a:bodyPr wrap="square" rtlCol="0">
            <a:spAutoFit/>
          </a:bodyPr>
          <a:lstStyle/>
          <a:p>
            <a:pPr algn="ctr"/>
            <a:r>
              <a:rPr lang="en-US" sz="4400" b="1" dirty="0">
                <a:solidFill>
                  <a:srgbClr val="0077A8"/>
                </a:solidFill>
                <a:latin typeface="Arial Narrow" charset="0"/>
                <a:ea typeface="Arial Narrow" charset="0"/>
                <a:cs typeface="Arial Narrow" charset="0"/>
              </a:rPr>
              <a:t>Thank you</a:t>
            </a:r>
          </a:p>
        </p:txBody>
      </p:sp>
      <p:sp>
        <p:nvSpPr>
          <p:cNvPr id="14" name="Rectangle 13"/>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27756571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498602"/>
            <a:ext cx="5257800" cy="3298825"/>
          </a:xfrm>
        </p:spPr>
        <p:txBody>
          <a:bodyPr>
            <a:normAutofit/>
          </a:bodyPr>
          <a:lstStyle>
            <a:lvl1pPr>
              <a:lnSpc>
                <a:spcPct val="90000"/>
              </a:lnSpc>
              <a:defRPr sz="5400" cap="none" baseline="0"/>
            </a:lvl1pPr>
          </a:lstStyle>
          <a:p>
            <a:r>
              <a:rPr lang="en-US"/>
              <a:t>Click to edit Master title style</a:t>
            </a:r>
            <a:endParaRPr/>
          </a:p>
        </p:txBody>
      </p:sp>
      <p:sp>
        <p:nvSpPr>
          <p:cNvPr id="3" name="Subtitle 2"/>
          <p:cNvSpPr>
            <a:spLocks noGrp="1"/>
          </p:cNvSpPr>
          <p:nvPr>
            <p:ph type="subTitle" idx="1"/>
          </p:nvPr>
        </p:nvSpPr>
        <p:spPr>
          <a:xfrm>
            <a:off x="3505200" y="4927600"/>
            <a:ext cx="5257800"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98480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DA60BA0E-20D0-4E7C-B286-26C960A6788F}"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227927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45000"/>
            <a:ext cx="5257800" cy="1930400"/>
          </a:xfrm>
        </p:spPr>
        <p:txBody>
          <a:bodyPr anchor="t">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609600" y="3124201"/>
            <a:ext cx="5257800"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764548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838200" y="1701800"/>
            <a:ext cx="3733800"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24400" y="1701800"/>
            <a:ext cx="3733800"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dirty="0">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381734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841249" y="1608836"/>
            <a:ext cx="3730752"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838200" y="2209800"/>
            <a:ext cx="3733800"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27448" y="1608836"/>
            <a:ext cx="3730752"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4724400" y="2209800"/>
            <a:ext cx="3733800"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dirty="0">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147721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p>
            <a:endParaRPr dirty="0">
              <a:solidFill>
                <a:srgbClr val="000000">
                  <a:lumMod val="50000"/>
                  <a:lumOff val="50000"/>
                </a:srgbClr>
              </a:solidFill>
            </a:endParaRPr>
          </a:p>
        </p:txBody>
      </p:sp>
      <p:sp>
        <p:nvSpPr>
          <p:cNvPr id="5" name="Slide Number Placeholder 4"/>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427561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3" name="Footer Placeholder 2"/>
          <p:cNvSpPr>
            <a:spLocks noGrp="1"/>
          </p:cNvSpPr>
          <p:nvPr>
            <p:ph type="ftr" sz="quarter" idx="11"/>
          </p:nvPr>
        </p:nvSpPr>
        <p:spPr/>
        <p:txBody>
          <a:bodyPr/>
          <a:lstStyle/>
          <a:p>
            <a:endParaRPr dirty="0">
              <a:solidFill>
                <a:srgbClr val="000000">
                  <a:lumMod val="50000"/>
                  <a:lumOff val="50000"/>
                </a:srgbClr>
              </a:solidFill>
            </a:endParaRPr>
          </a:p>
        </p:txBody>
      </p:sp>
      <p:sp>
        <p:nvSpPr>
          <p:cNvPr id="4" name="Slide Number Placeholder 3"/>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90569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914400"/>
            <a:endParaRPr dirty="0">
              <a:solidFill>
                <a:srgbClr val="FFFFFF"/>
              </a:solidFill>
            </a:endParaRPr>
          </a:p>
        </p:txBody>
      </p:sp>
      <p:sp>
        <p:nvSpPr>
          <p:cNvPr id="2" name="Title 1"/>
          <p:cNvSpPr>
            <a:spLocks noGrp="1"/>
          </p:cNvSpPr>
          <p:nvPr>
            <p:ph type="title"/>
          </p:nvPr>
        </p:nvSpPr>
        <p:spPr>
          <a:xfrm>
            <a:off x="228601" y="1701800"/>
            <a:ext cx="2514600" cy="2844800"/>
          </a:xfrm>
        </p:spPr>
        <p:txBody>
          <a:bodyPr anchor="b">
            <a:normAutofit/>
          </a:bodyPr>
          <a:lstStyle>
            <a:lvl1pPr algn="l">
              <a:defRPr sz="2000" b="1"/>
            </a:lvl1pPr>
          </a:lstStyle>
          <a:p>
            <a:r>
              <a:rPr lang="en-US"/>
              <a:t>Click to edit Master title style</a:t>
            </a:r>
            <a:endParaRPr/>
          </a:p>
        </p:txBody>
      </p:sp>
      <p:sp>
        <p:nvSpPr>
          <p:cNvPr id="3" name="Content Placeholder 2"/>
          <p:cNvSpPr>
            <a:spLocks noGrp="1"/>
          </p:cNvSpPr>
          <p:nvPr>
            <p:ph idx="1"/>
          </p:nvPr>
        </p:nvSpPr>
        <p:spPr>
          <a:xfrm>
            <a:off x="3352800" y="482600"/>
            <a:ext cx="5105400"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228601" y="4648200"/>
            <a:ext cx="2514600"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dirty="0">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279902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914400"/>
            <a:endParaRPr dirty="0">
              <a:solidFill>
                <a:srgbClr val="FFFFFF"/>
              </a:solidFill>
            </a:endParaRPr>
          </a:p>
        </p:txBody>
      </p:sp>
      <p:sp>
        <p:nvSpPr>
          <p:cNvPr id="2" name="Title 1"/>
          <p:cNvSpPr>
            <a:spLocks noGrp="1"/>
          </p:cNvSpPr>
          <p:nvPr>
            <p:ph type="title"/>
          </p:nvPr>
        </p:nvSpPr>
        <p:spPr>
          <a:xfrm>
            <a:off x="1828800" y="4800600"/>
            <a:ext cx="5486400" cy="762000"/>
          </a:xfrm>
        </p:spPr>
        <p:txBody>
          <a:bodyPr anchor="b">
            <a:normAutofit/>
          </a:bodyPr>
          <a:lstStyle>
            <a:lvl1pPr algn="l">
              <a:defRPr sz="2000" b="1"/>
            </a:lvl1pPr>
          </a:lstStyle>
          <a:p>
            <a:r>
              <a:rPr lang="en-US"/>
              <a:t>Click to edit Master title style</a:t>
            </a:r>
            <a:endParaRPr/>
          </a:p>
        </p:txBody>
      </p:sp>
      <p:sp>
        <p:nvSpPr>
          <p:cNvPr id="3" name="Picture Placeholder 2"/>
          <p:cNvSpPr>
            <a:spLocks noGrp="1"/>
          </p:cNvSpPr>
          <p:nvPr>
            <p:ph type="pic" idx="1"/>
          </p:nvPr>
        </p:nvSpPr>
        <p:spPr>
          <a:xfrm>
            <a:off x="1828800" y="279402"/>
            <a:ext cx="5486400"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a:t>Click icon to add picture</a:t>
            </a:r>
            <a:endParaRPr dirty="0"/>
          </a:p>
        </p:txBody>
      </p:sp>
      <p:sp>
        <p:nvSpPr>
          <p:cNvPr id="4" name="Text Placeholder 3"/>
          <p:cNvSpPr>
            <a:spLocks noGrp="1"/>
          </p:cNvSpPr>
          <p:nvPr>
            <p:ph type="body" sz="half" idx="2"/>
          </p:nvPr>
        </p:nvSpPr>
        <p:spPr>
          <a:xfrm>
            <a:off x="1828800" y="5562600"/>
            <a:ext cx="5486400"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dirty="0">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270065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228787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274639"/>
            <a:ext cx="106680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9"/>
            <a:ext cx="6400800"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dirty="0">
              <a:solidFill>
                <a:srgbClr val="000000">
                  <a:lumMod val="50000"/>
                  <a:lumOff val="50000"/>
                </a:srgbClr>
              </a:solidFill>
            </a:endParaRPr>
          </a:p>
        </p:txBody>
      </p:sp>
    </p:spTree>
    <p:extLst>
      <p:ext uri="{BB962C8B-B14F-4D97-AF65-F5344CB8AC3E}">
        <p14:creationId xmlns:p14="http://schemas.microsoft.com/office/powerpoint/2010/main" val="263844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498606"/>
            <a:ext cx="5257800" cy="3298825"/>
          </a:xfrm>
        </p:spPr>
        <p:txBody>
          <a:bodyPr>
            <a:normAutofit/>
          </a:bodyPr>
          <a:lstStyle>
            <a:lvl1pPr>
              <a:lnSpc>
                <a:spcPct val="90000"/>
              </a:lnSpc>
              <a:defRPr sz="3038" cap="none" baseline="0"/>
            </a:lvl1pPr>
          </a:lstStyle>
          <a:p>
            <a:r>
              <a:rPr lang="en-US"/>
              <a:t>Click to edit Master title style</a:t>
            </a:r>
            <a:endParaRPr/>
          </a:p>
        </p:txBody>
      </p:sp>
      <p:sp>
        <p:nvSpPr>
          <p:cNvPr id="3" name="Subtitle 2"/>
          <p:cNvSpPr>
            <a:spLocks noGrp="1"/>
          </p:cNvSpPr>
          <p:nvPr>
            <p:ph type="subTitle" idx="1"/>
          </p:nvPr>
        </p:nvSpPr>
        <p:spPr>
          <a:xfrm>
            <a:off x="3505200" y="4927600"/>
            <a:ext cx="5257800" cy="1244600"/>
          </a:xfrm>
        </p:spPr>
        <p:txBody>
          <a:bodyPr>
            <a:normAutofit/>
          </a:bodyPr>
          <a:lstStyle>
            <a:lvl1pPr marL="0" indent="0" algn="l">
              <a:spcBef>
                <a:spcPts val="0"/>
              </a:spcBef>
              <a:buNone/>
              <a:defRPr sz="1575" b="0">
                <a:solidFill>
                  <a:schemeClr val="tx1"/>
                </a:solidFill>
              </a:defRPr>
            </a:lvl1pPr>
            <a:lvl2pPr marL="342840" indent="0" algn="ctr">
              <a:buNone/>
              <a:defRPr>
                <a:solidFill>
                  <a:schemeClr val="tx1">
                    <a:tint val="75000"/>
                  </a:schemeClr>
                </a:solidFill>
              </a:defRPr>
            </a:lvl2pPr>
            <a:lvl3pPr marL="685680" indent="0" algn="ctr">
              <a:buNone/>
              <a:defRPr>
                <a:solidFill>
                  <a:schemeClr val="tx1">
                    <a:tint val="75000"/>
                  </a:schemeClr>
                </a:solidFill>
              </a:defRPr>
            </a:lvl3pPr>
            <a:lvl4pPr marL="1028520" indent="0" algn="ctr">
              <a:buNone/>
              <a:defRPr>
                <a:solidFill>
                  <a:schemeClr val="tx1">
                    <a:tint val="75000"/>
                  </a:schemeClr>
                </a:solidFill>
              </a:defRPr>
            </a:lvl4pPr>
            <a:lvl5pPr marL="1371360" indent="0" algn="ctr">
              <a:buNone/>
              <a:defRPr>
                <a:solidFill>
                  <a:schemeClr val="tx1">
                    <a:tint val="75000"/>
                  </a:schemeClr>
                </a:solidFill>
              </a:defRPr>
            </a:lvl5pPr>
            <a:lvl6pPr marL="1714200" indent="0" algn="ctr">
              <a:buNone/>
              <a:defRPr>
                <a:solidFill>
                  <a:schemeClr val="tx1">
                    <a:tint val="75000"/>
                  </a:schemeClr>
                </a:solidFill>
              </a:defRPr>
            </a:lvl6pPr>
            <a:lvl7pPr marL="2057040" indent="0" algn="ctr">
              <a:buNone/>
              <a:defRPr>
                <a:solidFill>
                  <a:schemeClr val="tx1">
                    <a:tint val="75000"/>
                  </a:schemeClr>
                </a:solidFill>
              </a:defRPr>
            </a:lvl7pPr>
            <a:lvl8pPr marL="2399880" indent="0" algn="ctr">
              <a:buNone/>
              <a:defRPr>
                <a:solidFill>
                  <a:schemeClr val="tx1">
                    <a:tint val="75000"/>
                  </a:schemeClr>
                </a:solidFill>
              </a:defRPr>
            </a:lvl8pPr>
            <a:lvl9pPr marL="274272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41231092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DA60BA0E-20D0-4E7C-B286-26C960A6788F}"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31735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45000"/>
            <a:ext cx="5257800" cy="1930400"/>
          </a:xfrm>
        </p:spPr>
        <p:txBody>
          <a:bodyPr anchor="t">
            <a:normAutofit/>
          </a:bodyPr>
          <a:lstStyle>
            <a:lvl1pPr algn="l">
              <a:defRPr sz="3038" b="0" cap="none" baseline="0"/>
            </a:lvl1pPr>
          </a:lstStyle>
          <a:p>
            <a:r>
              <a:rPr lang="en-US"/>
              <a:t>Click to edit Master title style</a:t>
            </a:r>
            <a:endParaRPr/>
          </a:p>
        </p:txBody>
      </p:sp>
      <p:sp>
        <p:nvSpPr>
          <p:cNvPr id="3" name="Text Placeholder 2"/>
          <p:cNvSpPr>
            <a:spLocks noGrp="1"/>
          </p:cNvSpPr>
          <p:nvPr>
            <p:ph type="body" idx="1"/>
          </p:nvPr>
        </p:nvSpPr>
        <p:spPr>
          <a:xfrm>
            <a:off x="609600" y="3124201"/>
            <a:ext cx="5257800" cy="1296987"/>
          </a:xfrm>
        </p:spPr>
        <p:txBody>
          <a:bodyPr anchor="b">
            <a:normAutofit/>
          </a:bodyPr>
          <a:lstStyle>
            <a:lvl1pPr marL="0" indent="0">
              <a:spcBef>
                <a:spcPts val="0"/>
              </a:spcBef>
              <a:buNone/>
              <a:defRPr sz="1575">
                <a:solidFill>
                  <a:schemeClr val="tx1"/>
                </a:solidFill>
              </a:defRPr>
            </a:lvl1pPr>
            <a:lvl2pPr marL="342840" indent="0">
              <a:buNone/>
              <a:defRPr sz="1350">
                <a:solidFill>
                  <a:schemeClr val="tx1">
                    <a:tint val="75000"/>
                  </a:schemeClr>
                </a:solidFill>
              </a:defRPr>
            </a:lvl2pPr>
            <a:lvl3pPr marL="685680" indent="0">
              <a:buNone/>
              <a:defRPr sz="1181">
                <a:solidFill>
                  <a:schemeClr val="tx1">
                    <a:tint val="75000"/>
                  </a:schemeClr>
                </a:solidFill>
              </a:defRPr>
            </a:lvl3pPr>
            <a:lvl4pPr marL="1028520" indent="0">
              <a:buNone/>
              <a:defRPr sz="1069">
                <a:solidFill>
                  <a:schemeClr val="tx1">
                    <a:tint val="75000"/>
                  </a:schemeClr>
                </a:solidFill>
              </a:defRPr>
            </a:lvl4pPr>
            <a:lvl5pPr marL="1371360" indent="0">
              <a:buNone/>
              <a:defRPr sz="1069">
                <a:solidFill>
                  <a:schemeClr val="tx1">
                    <a:tint val="75000"/>
                  </a:schemeClr>
                </a:solidFill>
              </a:defRPr>
            </a:lvl5pPr>
            <a:lvl6pPr marL="1714200" indent="0">
              <a:buNone/>
              <a:defRPr sz="1069">
                <a:solidFill>
                  <a:schemeClr val="tx1">
                    <a:tint val="75000"/>
                  </a:schemeClr>
                </a:solidFill>
              </a:defRPr>
            </a:lvl6pPr>
            <a:lvl7pPr marL="2057040" indent="0">
              <a:buNone/>
              <a:defRPr sz="1069">
                <a:solidFill>
                  <a:schemeClr val="tx1">
                    <a:tint val="75000"/>
                  </a:schemeClr>
                </a:solidFill>
              </a:defRPr>
            </a:lvl7pPr>
            <a:lvl8pPr marL="2399880" indent="0">
              <a:buNone/>
              <a:defRPr sz="1069">
                <a:solidFill>
                  <a:schemeClr val="tx1">
                    <a:tint val="75000"/>
                  </a:schemeClr>
                </a:solidFill>
              </a:defRPr>
            </a:lvl8pPr>
            <a:lvl9pPr marL="2742720" indent="0">
              <a:buNone/>
              <a:defRPr sz="1069">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670455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8382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244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46419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841249"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4" name="Content Placeholder 3"/>
          <p:cNvSpPr>
            <a:spLocks noGrp="1"/>
          </p:cNvSpPr>
          <p:nvPr>
            <p:ph sz="half" idx="2"/>
          </p:nvPr>
        </p:nvSpPr>
        <p:spPr>
          <a:xfrm>
            <a:off x="8382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27448"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6" name="Content Placeholder 5"/>
          <p:cNvSpPr>
            <a:spLocks noGrp="1"/>
          </p:cNvSpPr>
          <p:nvPr>
            <p:ph sz="quarter" idx="4"/>
          </p:nvPr>
        </p:nvSpPr>
        <p:spPr>
          <a:xfrm>
            <a:off x="47244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86665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4" name="Footer Placeholder 3"/>
          <p:cNvSpPr>
            <a:spLocks noGrp="1"/>
          </p:cNvSpPr>
          <p:nvPr>
            <p:ph type="ftr" sz="quarter" idx="11"/>
          </p:nvPr>
        </p:nvSpPr>
        <p:spPr/>
        <p:txBody>
          <a:bodyPr/>
          <a:lstStyle/>
          <a:p>
            <a:endParaRPr>
              <a:solidFill>
                <a:srgbClr val="000000">
                  <a:lumMod val="50000"/>
                  <a:lumOff val="50000"/>
                </a:srgbClr>
              </a:solidFill>
            </a:endParaRPr>
          </a:p>
        </p:txBody>
      </p:sp>
      <p:sp>
        <p:nvSpPr>
          <p:cNvPr id="5" name="Slide Number Placeholder 4"/>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33016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3" name="Footer Placeholder 2"/>
          <p:cNvSpPr>
            <a:spLocks noGrp="1"/>
          </p:cNvSpPr>
          <p:nvPr>
            <p:ph type="ftr" sz="quarter" idx="11"/>
          </p:nvPr>
        </p:nvSpPr>
        <p:spPr/>
        <p:txBody>
          <a:bodyPr/>
          <a:lstStyle/>
          <a:p>
            <a:endParaRPr>
              <a:solidFill>
                <a:srgbClr val="000000">
                  <a:lumMod val="50000"/>
                  <a:lumOff val="50000"/>
                </a:srgbClr>
              </a:solidFill>
            </a:endParaRPr>
          </a:p>
        </p:txBody>
      </p:sp>
      <p:sp>
        <p:nvSpPr>
          <p:cNvPr id="4" name="Slide Number Placeholder 3"/>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7310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defTabSz="914400"/>
            <a:endParaRPr sz="1013">
              <a:solidFill>
                <a:srgbClr val="FFFFFF"/>
              </a:solidFill>
            </a:endParaRPr>
          </a:p>
        </p:txBody>
      </p:sp>
      <p:sp>
        <p:nvSpPr>
          <p:cNvPr id="2" name="Title 1"/>
          <p:cNvSpPr>
            <a:spLocks noGrp="1"/>
          </p:cNvSpPr>
          <p:nvPr>
            <p:ph type="title"/>
          </p:nvPr>
        </p:nvSpPr>
        <p:spPr>
          <a:xfrm>
            <a:off x="228601" y="1701800"/>
            <a:ext cx="2514600" cy="2844800"/>
          </a:xfrm>
        </p:spPr>
        <p:txBody>
          <a:bodyPr anchor="b">
            <a:normAutofit/>
          </a:bodyPr>
          <a:lstStyle>
            <a:lvl1pPr algn="l">
              <a:defRPr sz="1125" b="1"/>
            </a:lvl1pPr>
          </a:lstStyle>
          <a:p>
            <a:r>
              <a:rPr lang="en-US"/>
              <a:t>Click to edit Master title style</a:t>
            </a:r>
            <a:endParaRPr/>
          </a:p>
        </p:txBody>
      </p:sp>
      <p:sp>
        <p:nvSpPr>
          <p:cNvPr id="3" name="Content Placeholder 2"/>
          <p:cNvSpPr>
            <a:spLocks noGrp="1"/>
          </p:cNvSpPr>
          <p:nvPr>
            <p:ph idx="1"/>
          </p:nvPr>
        </p:nvSpPr>
        <p:spPr>
          <a:xfrm>
            <a:off x="3352800" y="482600"/>
            <a:ext cx="5105400" cy="5892800"/>
          </a:xfrm>
        </p:spPr>
        <p:txBody>
          <a:bodyPr>
            <a:normAutofit/>
          </a:bodyPr>
          <a:lstStyle>
            <a:lvl1pPr>
              <a:defRPr sz="1350"/>
            </a:lvl1pPr>
            <a:lvl2pPr>
              <a:defRPr sz="1125"/>
            </a:lvl2pPr>
            <a:lvl3pPr>
              <a:defRPr sz="1013"/>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228601" y="4648200"/>
            <a:ext cx="2514600" cy="1727200"/>
          </a:xfrm>
        </p:spPr>
        <p:txBody>
          <a:bodyPr>
            <a:normAutofit/>
          </a:bodyPr>
          <a:lstStyle>
            <a:lvl1pPr marL="0" indent="0">
              <a:spcBef>
                <a:spcPts val="675"/>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16211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defTabSz="914400"/>
            <a:endParaRPr sz="1013">
              <a:solidFill>
                <a:srgbClr val="FFFFFF"/>
              </a:solidFill>
            </a:endParaRPr>
          </a:p>
        </p:txBody>
      </p:sp>
      <p:sp>
        <p:nvSpPr>
          <p:cNvPr id="2" name="Title 1"/>
          <p:cNvSpPr>
            <a:spLocks noGrp="1"/>
          </p:cNvSpPr>
          <p:nvPr>
            <p:ph type="title"/>
          </p:nvPr>
        </p:nvSpPr>
        <p:spPr>
          <a:xfrm>
            <a:off x="1828800" y="4800600"/>
            <a:ext cx="5486400" cy="762000"/>
          </a:xfrm>
        </p:spPr>
        <p:txBody>
          <a:bodyPr anchor="b">
            <a:normAutofit/>
          </a:bodyPr>
          <a:lstStyle>
            <a:lvl1pPr algn="l">
              <a:defRPr sz="1125" b="1"/>
            </a:lvl1pPr>
          </a:lstStyle>
          <a:p>
            <a:r>
              <a:rPr lang="en-US"/>
              <a:t>Click to edit Master title style</a:t>
            </a:r>
            <a:endParaRPr/>
          </a:p>
        </p:txBody>
      </p:sp>
      <p:sp>
        <p:nvSpPr>
          <p:cNvPr id="3" name="Picture Placeholder 2"/>
          <p:cNvSpPr>
            <a:spLocks noGrp="1"/>
          </p:cNvSpPr>
          <p:nvPr>
            <p:ph type="pic" idx="1"/>
          </p:nvPr>
        </p:nvSpPr>
        <p:spPr>
          <a:xfrm>
            <a:off x="1828800" y="279406"/>
            <a:ext cx="5486400" cy="4448175"/>
          </a:xfrm>
        </p:spPr>
        <p:txBody>
          <a:bodyPr>
            <a:normAutofit/>
          </a:bodyPr>
          <a:lstStyle>
            <a:lvl1pPr marL="0" indent="0">
              <a:buNone/>
              <a:defRPr sz="1575"/>
            </a:lvl1pPr>
            <a:lvl2pPr marL="342840" indent="0">
              <a:buNone/>
              <a:defRPr sz="2081"/>
            </a:lvl2pPr>
            <a:lvl3pPr marL="685680" indent="0">
              <a:buNone/>
              <a:defRPr sz="1800"/>
            </a:lvl3pPr>
            <a:lvl4pPr marL="1028520" indent="0">
              <a:buNone/>
              <a:defRPr sz="1519"/>
            </a:lvl4pPr>
            <a:lvl5pPr marL="1371360" indent="0">
              <a:buNone/>
              <a:defRPr sz="1519"/>
            </a:lvl5pPr>
            <a:lvl6pPr marL="1714200" indent="0">
              <a:buNone/>
              <a:defRPr sz="1519"/>
            </a:lvl6pPr>
            <a:lvl7pPr marL="2057040" indent="0">
              <a:buNone/>
              <a:defRPr sz="1519"/>
            </a:lvl7pPr>
            <a:lvl8pPr marL="2399880" indent="0">
              <a:buNone/>
              <a:defRPr sz="1519"/>
            </a:lvl8pPr>
            <a:lvl9pPr marL="2742720" indent="0">
              <a:buNone/>
              <a:defRPr sz="1519"/>
            </a:lvl9pPr>
          </a:lstStyle>
          <a:p>
            <a:r>
              <a:rPr lang="en-US"/>
              <a:t>Click icon to add picture</a:t>
            </a:r>
            <a:endParaRPr/>
          </a:p>
        </p:txBody>
      </p:sp>
      <p:sp>
        <p:nvSpPr>
          <p:cNvPr id="4" name="Text Placeholder 3"/>
          <p:cNvSpPr>
            <a:spLocks noGrp="1"/>
          </p:cNvSpPr>
          <p:nvPr>
            <p:ph type="body" sz="half" idx="2"/>
          </p:nvPr>
        </p:nvSpPr>
        <p:spPr>
          <a:xfrm>
            <a:off x="1828800" y="5562600"/>
            <a:ext cx="5486400" cy="812800"/>
          </a:xfrm>
        </p:spPr>
        <p:txBody>
          <a:bodyPr>
            <a:normAutofit/>
          </a:bodyPr>
          <a:lstStyle>
            <a:lvl1pPr marL="0" indent="0">
              <a:spcBef>
                <a:spcPts val="0"/>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2506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71606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274643"/>
            <a:ext cx="106680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43"/>
            <a:ext cx="6400800"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66267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498606"/>
            <a:ext cx="5257800" cy="3298825"/>
          </a:xfrm>
        </p:spPr>
        <p:txBody>
          <a:bodyPr>
            <a:normAutofit/>
          </a:bodyPr>
          <a:lstStyle>
            <a:lvl1pPr>
              <a:lnSpc>
                <a:spcPct val="90000"/>
              </a:lnSpc>
              <a:defRPr sz="3038" cap="none" baseline="0"/>
            </a:lvl1pPr>
          </a:lstStyle>
          <a:p>
            <a:r>
              <a:rPr lang="en-US"/>
              <a:t>Click to edit Master title style</a:t>
            </a:r>
            <a:endParaRPr/>
          </a:p>
        </p:txBody>
      </p:sp>
      <p:sp>
        <p:nvSpPr>
          <p:cNvPr id="3" name="Subtitle 2"/>
          <p:cNvSpPr>
            <a:spLocks noGrp="1"/>
          </p:cNvSpPr>
          <p:nvPr>
            <p:ph type="subTitle" idx="1"/>
          </p:nvPr>
        </p:nvSpPr>
        <p:spPr>
          <a:xfrm>
            <a:off x="3505200" y="4927600"/>
            <a:ext cx="5257800" cy="1244600"/>
          </a:xfrm>
        </p:spPr>
        <p:txBody>
          <a:bodyPr>
            <a:normAutofit/>
          </a:bodyPr>
          <a:lstStyle>
            <a:lvl1pPr marL="0" indent="0" algn="l">
              <a:spcBef>
                <a:spcPts val="0"/>
              </a:spcBef>
              <a:buNone/>
              <a:defRPr sz="1575" b="0">
                <a:solidFill>
                  <a:schemeClr val="tx1"/>
                </a:solidFill>
              </a:defRPr>
            </a:lvl1pPr>
            <a:lvl2pPr marL="342840" indent="0" algn="ctr">
              <a:buNone/>
              <a:defRPr>
                <a:solidFill>
                  <a:schemeClr val="tx1">
                    <a:tint val="75000"/>
                  </a:schemeClr>
                </a:solidFill>
              </a:defRPr>
            </a:lvl2pPr>
            <a:lvl3pPr marL="685680" indent="0" algn="ctr">
              <a:buNone/>
              <a:defRPr>
                <a:solidFill>
                  <a:schemeClr val="tx1">
                    <a:tint val="75000"/>
                  </a:schemeClr>
                </a:solidFill>
              </a:defRPr>
            </a:lvl3pPr>
            <a:lvl4pPr marL="1028520" indent="0" algn="ctr">
              <a:buNone/>
              <a:defRPr>
                <a:solidFill>
                  <a:schemeClr val="tx1">
                    <a:tint val="75000"/>
                  </a:schemeClr>
                </a:solidFill>
              </a:defRPr>
            </a:lvl4pPr>
            <a:lvl5pPr marL="1371360" indent="0" algn="ctr">
              <a:buNone/>
              <a:defRPr>
                <a:solidFill>
                  <a:schemeClr val="tx1">
                    <a:tint val="75000"/>
                  </a:schemeClr>
                </a:solidFill>
              </a:defRPr>
            </a:lvl5pPr>
            <a:lvl6pPr marL="1714200" indent="0" algn="ctr">
              <a:buNone/>
              <a:defRPr>
                <a:solidFill>
                  <a:schemeClr val="tx1">
                    <a:tint val="75000"/>
                  </a:schemeClr>
                </a:solidFill>
              </a:defRPr>
            </a:lvl6pPr>
            <a:lvl7pPr marL="2057040" indent="0" algn="ctr">
              <a:buNone/>
              <a:defRPr>
                <a:solidFill>
                  <a:schemeClr val="tx1">
                    <a:tint val="75000"/>
                  </a:schemeClr>
                </a:solidFill>
              </a:defRPr>
            </a:lvl7pPr>
            <a:lvl8pPr marL="2399880" indent="0" algn="ctr">
              <a:buNone/>
              <a:defRPr>
                <a:solidFill>
                  <a:schemeClr val="tx1">
                    <a:tint val="75000"/>
                  </a:schemeClr>
                </a:solidFill>
              </a:defRPr>
            </a:lvl8pPr>
            <a:lvl9pPr marL="274272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3555817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DA60BA0E-20D0-4E7C-B286-26C960A6788F}"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60042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45000"/>
            <a:ext cx="5257800" cy="1930400"/>
          </a:xfrm>
        </p:spPr>
        <p:txBody>
          <a:bodyPr anchor="t">
            <a:normAutofit/>
          </a:bodyPr>
          <a:lstStyle>
            <a:lvl1pPr algn="l">
              <a:defRPr sz="3038" b="0" cap="none" baseline="0"/>
            </a:lvl1pPr>
          </a:lstStyle>
          <a:p>
            <a:r>
              <a:rPr lang="en-US"/>
              <a:t>Click to edit Master title style</a:t>
            </a:r>
            <a:endParaRPr/>
          </a:p>
        </p:txBody>
      </p:sp>
      <p:sp>
        <p:nvSpPr>
          <p:cNvPr id="3" name="Text Placeholder 2"/>
          <p:cNvSpPr>
            <a:spLocks noGrp="1"/>
          </p:cNvSpPr>
          <p:nvPr>
            <p:ph type="body" idx="1"/>
          </p:nvPr>
        </p:nvSpPr>
        <p:spPr>
          <a:xfrm>
            <a:off x="609600" y="3124201"/>
            <a:ext cx="5257800" cy="1296987"/>
          </a:xfrm>
        </p:spPr>
        <p:txBody>
          <a:bodyPr anchor="b">
            <a:normAutofit/>
          </a:bodyPr>
          <a:lstStyle>
            <a:lvl1pPr marL="0" indent="0">
              <a:spcBef>
                <a:spcPts val="0"/>
              </a:spcBef>
              <a:buNone/>
              <a:defRPr sz="1575">
                <a:solidFill>
                  <a:schemeClr val="tx1"/>
                </a:solidFill>
              </a:defRPr>
            </a:lvl1pPr>
            <a:lvl2pPr marL="342840" indent="0">
              <a:buNone/>
              <a:defRPr sz="1350">
                <a:solidFill>
                  <a:schemeClr val="tx1">
                    <a:tint val="75000"/>
                  </a:schemeClr>
                </a:solidFill>
              </a:defRPr>
            </a:lvl2pPr>
            <a:lvl3pPr marL="685680" indent="0">
              <a:buNone/>
              <a:defRPr sz="1181">
                <a:solidFill>
                  <a:schemeClr val="tx1">
                    <a:tint val="75000"/>
                  </a:schemeClr>
                </a:solidFill>
              </a:defRPr>
            </a:lvl3pPr>
            <a:lvl4pPr marL="1028520" indent="0">
              <a:buNone/>
              <a:defRPr sz="1069">
                <a:solidFill>
                  <a:schemeClr val="tx1">
                    <a:tint val="75000"/>
                  </a:schemeClr>
                </a:solidFill>
              </a:defRPr>
            </a:lvl4pPr>
            <a:lvl5pPr marL="1371360" indent="0">
              <a:buNone/>
              <a:defRPr sz="1069">
                <a:solidFill>
                  <a:schemeClr val="tx1">
                    <a:tint val="75000"/>
                  </a:schemeClr>
                </a:solidFill>
              </a:defRPr>
            </a:lvl5pPr>
            <a:lvl6pPr marL="1714200" indent="0">
              <a:buNone/>
              <a:defRPr sz="1069">
                <a:solidFill>
                  <a:schemeClr val="tx1">
                    <a:tint val="75000"/>
                  </a:schemeClr>
                </a:solidFill>
              </a:defRPr>
            </a:lvl6pPr>
            <a:lvl7pPr marL="2057040" indent="0">
              <a:buNone/>
              <a:defRPr sz="1069">
                <a:solidFill>
                  <a:schemeClr val="tx1">
                    <a:tint val="75000"/>
                  </a:schemeClr>
                </a:solidFill>
              </a:defRPr>
            </a:lvl7pPr>
            <a:lvl8pPr marL="2399880" indent="0">
              <a:buNone/>
              <a:defRPr sz="1069">
                <a:solidFill>
                  <a:schemeClr val="tx1">
                    <a:tint val="75000"/>
                  </a:schemeClr>
                </a:solidFill>
              </a:defRPr>
            </a:lvl8pPr>
            <a:lvl9pPr marL="2742720" indent="0">
              <a:buNone/>
              <a:defRPr sz="1069">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651945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8382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244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88162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841249"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4" name="Content Placeholder 3"/>
          <p:cNvSpPr>
            <a:spLocks noGrp="1"/>
          </p:cNvSpPr>
          <p:nvPr>
            <p:ph sz="half" idx="2"/>
          </p:nvPr>
        </p:nvSpPr>
        <p:spPr>
          <a:xfrm>
            <a:off x="8382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27448"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6" name="Content Placeholder 5"/>
          <p:cNvSpPr>
            <a:spLocks noGrp="1"/>
          </p:cNvSpPr>
          <p:nvPr>
            <p:ph sz="quarter" idx="4"/>
          </p:nvPr>
        </p:nvSpPr>
        <p:spPr>
          <a:xfrm>
            <a:off x="47244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4549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4" name="Footer Placeholder 3"/>
          <p:cNvSpPr>
            <a:spLocks noGrp="1"/>
          </p:cNvSpPr>
          <p:nvPr>
            <p:ph type="ftr" sz="quarter" idx="11"/>
          </p:nvPr>
        </p:nvSpPr>
        <p:spPr/>
        <p:txBody>
          <a:bodyPr/>
          <a:lstStyle/>
          <a:p>
            <a:endParaRPr>
              <a:solidFill>
                <a:srgbClr val="000000">
                  <a:lumMod val="50000"/>
                  <a:lumOff val="50000"/>
                </a:srgbClr>
              </a:solidFill>
            </a:endParaRPr>
          </a:p>
        </p:txBody>
      </p:sp>
      <p:sp>
        <p:nvSpPr>
          <p:cNvPr id="5" name="Slide Number Placeholder 4"/>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9764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3" name="Footer Placeholder 2"/>
          <p:cNvSpPr>
            <a:spLocks noGrp="1"/>
          </p:cNvSpPr>
          <p:nvPr>
            <p:ph type="ftr" sz="quarter" idx="11"/>
          </p:nvPr>
        </p:nvSpPr>
        <p:spPr/>
        <p:txBody>
          <a:bodyPr/>
          <a:lstStyle/>
          <a:p>
            <a:endParaRPr>
              <a:solidFill>
                <a:srgbClr val="000000">
                  <a:lumMod val="50000"/>
                  <a:lumOff val="50000"/>
                </a:srgbClr>
              </a:solidFill>
            </a:endParaRPr>
          </a:p>
        </p:txBody>
      </p:sp>
      <p:sp>
        <p:nvSpPr>
          <p:cNvPr id="4" name="Slide Number Placeholder 3"/>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76210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1"/>
          <p:cNvSpPr>
            <a:spLocks noGrp="1"/>
          </p:cNvSpPr>
          <p:nvPr>
            <p:ph type="title"/>
          </p:nvPr>
        </p:nvSpPr>
        <p:spPr>
          <a:xfrm>
            <a:off x="228601" y="1701800"/>
            <a:ext cx="2514600" cy="2844800"/>
          </a:xfrm>
        </p:spPr>
        <p:txBody>
          <a:bodyPr anchor="b">
            <a:normAutofit/>
          </a:bodyPr>
          <a:lstStyle>
            <a:lvl1pPr algn="l">
              <a:defRPr sz="1125" b="1"/>
            </a:lvl1pPr>
          </a:lstStyle>
          <a:p>
            <a:r>
              <a:rPr lang="en-US"/>
              <a:t>Click to edit Master title style</a:t>
            </a:r>
            <a:endParaRPr/>
          </a:p>
        </p:txBody>
      </p:sp>
      <p:sp>
        <p:nvSpPr>
          <p:cNvPr id="3" name="Content Placeholder 2"/>
          <p:cNvSpPr>
            <a:spLocks noGrp="1"/>
          </p:cNvSpPr>
          <p:nvPr>
            <p:ph idx="1"/>
          </p:nvPr>
        </p:nvSpPr>
        <p:spPr>
          <a:xfrm>
            <a:off x="3352800" y="482600"/>
            <a:ext cx="5105400" cy="5892800"/>
          </a:xfrm>
        </p:spPr>
        <p:txBody>
          <a:bodyPr>
            <a:normAutofit/>
          </a:bodyPr>
          <a:lstStyle>
            <a:lvl1pPr>
              <a:defRPr sz="1350"/>
            </a:lvl1pPr>
            <a:lvl2pPr>
              <a:defRPr sz="1125"/>
            </a:lvl2pPr>
            <a:lvl3pPr>
              <a:defRPr sz="1013"/>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228601" y="4648200"/>
            <a:ext cx="2514600" cy="1727200"/>
          </a:xfrm>
        </p:spPr>
        <p:txBody>
          <a:bodyPr>
            <a:normAutofit/>
          </a:bodyPr>
          <a:lstStyle>
            <a:lvl1pPr marL="0" indent="0">
              <a:spcBef>
                <a:spcPts val="675"/>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2588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1"/>
          <p:cNvSpPr>
            <a:spLocks noGrp="1"/>
          </p:cNvSpPr>
          <p:nvPr>
            <p:ph type="title"/>
          </p:nvPr>
        </p:nvSpPr>
        <p:spPr>
          <a:xfrm>
            <a:off x="1828800" y="4800600"/>
            <a:ext cx="5486400" cy="762000"/>
          </a:xfrm>
        </p:spPr>
        <p:txBody>
          <a:bodyPr anchor="b">
            <a:normAutofit/>
          </a:bodyPr>
          <a:lstStyle>
            <a:lvl1pPr algn="l">
              <a:defRPr sz="1125" b="1"/>
            </a:lvl1pPr>
          </a:lstStyle>
          <a:p>
            <a:r>
              <a:rPr lang="en-US"/>
              <a:t>Click to edit Master title style</a:t>
            </a:r>
            <a:endParaRPr/>
          </a:p>
        </p:txBody>
      </p:sp>
      <p:sp>
        <p:nvSpPr>
          <p:cNvPr id="3" name="Picture Placeholder 2"/>
          <p:cNvSpPr>
            <a:spLocks noGrp="1"/>
          </p:cNvSpPr>
          <p:nvPr>
            <p:ph type="pic" idx="1"/>
          </p:nvPr>
        </p:nvSpPr>
        <p:spPr>
          <a:xfrm>
            <a:off x="1828800" y="279406"/>
            <a:ext cx="5486400" cy="4448175"/>
          </a:xfrm>
        </p:spPr>
        <p:txBody>
          <a:bodyPr>
            <a:normAutofit/>
          </a:bodyPr>
          <a:lstStyle>
            <a:lvl1pPr marL="0" indent="0">
              <a:buNone/>
              <a:defRPr sz="1575"/>
            </a:lvl1pPr>
            <a:lvl2pPr marL="342840" indent="0">
              <a:buNone/>
              <a:defRPr sz="2081"/>
            </a:lvl2pPr>
            <a:lvl3pPr marL="685680" indent="0">
              <a:buNone/>
              <a:defRPr sz="1800"/>
            </a:lvl3pPr>
            <a:lvl4pPr marL="1028520" indent="0">
              <a:buNone/>
              <a:defRPr sz="1519"/>
            </a:lvl4pPr>
            <a:lvl5pPr marL="1371360" indent="0">
              <a:buNone/>
              <a:defRPr sz="1519"/>
            </a:lvl5pPr>
            <a:lvl6pPr marL="1714200" indent="0">
              <a:buNone/>
              <a:defRPr sz="1519"/>
            </a:lvl6pPr>
            <a:lvl7pPr marL="2057040" indent="0">
              <a:buNone/>
              <a:defRPr sz="1519"/>
            </a:lvl7pPr>
            <a:lvl8pPr marL="2399880" indent="0">
              <a:buNone/>
              <a:defRPr sz="1519"/>
            </a:lvl8pPr>
            <a:lvl9pPr marL="2742720" indent="0">
              <a:buNone/>
              <a:defRPr sz="1519"/>
            </a:lvl9pPr>
          </a:lstStyle>
          <a:p>
            <a:r>
              <a:rPr lang="en-US"/>
              <a:t>Click icon to add picture</a:t>
            </a:r>
            <a:endParaRPr/>
          </a:p>
        </p:txBody>
      </p:sp>
      <p:sp>
        <p:nvSpPr>
          <p:cNvPr id="4" name="Text Placeholder 3"/>
          <p:cNvSpPr>
            <a:spLocks noGrp="1"/>
          </p:cNvSpPr>
          <p:nvPr>
            <p:ph type="body" sz="half" idx="2"/>
          </p:nvPr>
        </p:nvSpPr>
        <p:spPr>
          <a:xfrm>
            <a:off x="1828800" y="5562600"/>
            <a:ext cx="5486400" cy="812800"/>
          </a:xfrm>
        </p:spPr>
        <p:txBody>
          <a:bodyPr>
            <a:normAutofit/>
          </a:bodyPr>
          <a:lstStyle>
            <a:lvl1pPr marL="0" indent="0">
              <a:spcBef>
                <a:spcPts val="0"/>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402405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63429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274643"/>
            <a:ext cx="106680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43"/>
            <a:ext cx="6400800"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1408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8888BC-AB3D-4178-A01F-763D10789FE5}"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cxnSp>
        <p:nvCxnSpPr>
          <p:cNvPr id="8" name="Straight Connector 7"/>
          <p:cNvCxnSpPr/>
          <p:nvPr/>
        </p:nvCxnSpPr>
        <p:spPr>
          <a:xfrm>
            <a:off x="685800" y="3398520"/>
            <a:ext cx="7848600" cy="1588"/>
          </a:xfrm>
          <a:prstGeom prst="line">
            <a:avLst/>
          </a:prstGeom>
          <a:ln w="190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6953250" y="5362892"/>
            <a:ext cx="1828800" cy="876300"/>
          </a:xfrm>
          <a:prstGeom prst="rect">
            <a:avLst/>
          </a:prstGeom>
        </p:spPr>
      </p:pic>
      <p:sp>
        <p:nvSpPr>
          <p:cNvPr id="9" name="Content Placeholder 8"/>
          <p:cNvSpPr>
            <a:spLocks noGrp="1"/>
          </p:cNvSpPr>
          <p:nvPr>
            <p:ph sz="quarter" idx="12"/>
          </p:nvPr>
        </p:nvSpPr>
        <p:spPr>
          <a:xfrm>
            <a:off x="5457825" y="3298826"/>
            <a:ext cx="1724025" cy="1412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953250" y="6239193"/>
            <a:ext cx="1828800" cy="461665"/>
          </a:xfrm>
          <a:prstGeom prst="rect">
            <a:avLst/>
          </a:prstGeom>
          <a:noFill/>
        </p:spPr>
        <p:txBody>
          <a:bodyPr wrap="square" rtlCol="0">
            <a:spAutoFit/>
          </a:bodyPr>
          <a:lstStyle/>
          <a:p>
            <a:pPr algn="ctr" defTabSz="914400"/>
            <a:r>
              <a:rPr lang="en-US" sz="1200" b="1" dirty="0">
                <a:solidFill>
                  <a:srgbClr val="002060"/>
                </a:solidFill>
              </a:rPr>
              <a:t>College &amp; Career Readiness Committee</a:t>
            </a:r>
          </a:p>
        </p:txBody>
      </p:sp>
    </p:spTree>
    <p:extLst>
      <p:ext uri="{BB962C8B-B14F-4D97-AF65-F5344CB8AC3E}">
        <p14:creationId xmlns:p14="http://schemas.microsoft.com/office/powerpoint/2010/main" val="19499336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6E8F3-1C5F-4581-8F11-327AE3F34863}" type="datetime1">
              <a:rPr lang="en-US" smtClean="0"/>
              <a:pPr/>
              <a:t>4/16/2018</a:t>
            </a:fld>
            <a:endParaRPr lang="en-US"/>
          </a:p>
        </p:txBody>
      </p:sp>
      <p:sp>
        <p:nvSpPr>
          <p:cNvPr id="5" name="Footer Placeholder 4"/>
          <p:cNvSpPr>
            <a:spLocks noGrp="1"/>
          </p:cNvSpPr>
          <p:nvPr>
            <p:ph type="ftr" sz="quarter" idx="11"/>
          </p:nvPr>
        </p:nvSpPr>
        <p:spPr/>
        <p:txBody>
          <a:bodyPr/>
          <a:lstStyle>
            <a:lvl1pPr>
              <a:defRPr b="1" i="1"/>
            </a:lvl1pPr>
          </a:lstStyle>
          <a:p>
            <a:r>
              <a:rPr lang="en-US"/>
              <a:t>HR 477 Advisory Committee</a:t>
            </a:r>
          </a:p>
        </p:txBody>
      </p:sp>
      <p:sp>
        <p:nvSpPr>
          <p:cNvPr id="6" name="Slide Number Placeholder 5"/>
          <p:cNvSpPr>
            <a:spLocks noGrp="1"/>
          </p:cNvSpPr>
          <p:nvPr>
            <p:ph type="sldNum" sz="quarter" idx="12"/>
          </p:nvPr>
        </p:nvSpPr>
        <p:spPr>
          <a:xfrm>
            <a:off x="8043081" y="0"/>
            <a:ext cx="1066800" cy="329184"/>
          </a:xfrm>
        </p:spPr>
        <p:txBody>
          <a:bodyPr/>
          <a:lstStyle>
            <a:lvl1pPr algn="ctr">
              <a:defRPr/>
            </a:lvl1pPr>
          </a:lstStyle>
          <a:p>
            <a:fld id="{540BFDBE-36C1-4306-8DAB-884CCB500295}"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a:off x="7128602" y="5452796"/>
            <a:ext cx="1828958" cy="871804"/>
          </a:xfrm>
          <a:prstGeom prst="rect">
            <a:avLst/>
          </a:prstGeom>
        </p:spPr>
      </p:pic>
      <p:pic>
        <p:nvPicPr>
          <p:cNvPr id="8" name="Picture 7"/>
          <p:cNvPicPr>
            <a:picLocks noChangeAspect="1"/>
          </p:cNvPicPr>
          <p:nvPr userDrawn="1"/>
        </p:nvPicPr>
        <p:blipFill>
          <a:blip r:embed="rId3"/>
          <a:stretch>
            <a:fillRect/>
          </a:stretch>
        </p:blipFill>
        <p:spPr>
          <a:xfrm>
            <a:off x="7200821" y="6309255"/>
            <a:ext cx="1828958" cy="676715"/>
          </a:xfrm>
          <a:prstGeom prst="rect">
            <a:avLst/>
          </a:prstGeom>
        </p:spPr>
      </p:pic>
    </p:spTree>
    <p:extLst>
      <p:ext uri="{BB962C8B-B14F-4D97-AF65-F5344CB8AC3E}">
        <p14:creationId xmlns:p14="http://schemas.microsoft.com/office/powerpoint/2010/main" val="12860171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1048" y="2057402"/>
            <a:ext cx="7772400" cy="2200275"/>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11048" y="4304047"/>
            <a:ext cx="7772400" cy="1500187"/>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85B63-905D-4DD4-AEF7-9E4C3FF88F84}"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026248" y="10236"/>
            <a:ext cx="1066800" cy="329184"/>
          </a:xfrm>
        </p:spPr>
        <p:txBody>
          <a:bodyPr/>
          <a:lstStyle>
            <a:lvl1pPr algn="ctr">
              <a:defRPr/>
            </a:lvl1pPr>
          </a:lstStyle>
          <a:p>
            <a:fld id="{540BFDBE-36C1-4306-8DAB-884CCB500295}" type="slidenum">
              <a:rPr lang="en-US" smtClean="0"/>
              <a:pPr/>
              <a:t>‹#›</a:t>
            </a:fld>
            <a:endParaRPr lang="en-US"/>
          </a:p>
        </p:txBody>
      </p:sp>
      <p:cxnSp>
        <p:nvCxnSpPr>
          <p:cNvPr id="7" name="Straight Connector 6"/>
          <p:cNvCxnSpPr/>
          <p:nvPr/>
        </p:nvCxnSpPr>
        <p:spPr>
          <a:xfrm>
            <a:off x="711048" y="426720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048" y="5638800"/>
            <a:ext cx="1803552" cy="878334"/>
          </a:xfrm>
          <a:prstGeom prst="rect">
            <a:avLst/>
          </a:prstGeom>
        </p:spPr>
      </p:pic>
    </p:spTree>
    <p:extLst>
      <p:ext uri="{BB962C8B-B14F-4D97-AF65-F5344CB8AC3E}">
        <p14:creationId xmlns:p14="http://schemas.microsoft.com/office/powerpoint/2010/main" val="4071203940"/>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12DDD7-AB4E-4E2A-8E13-9634D24610DD}"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61278" y="2275"/>
            <a:ext cx="1066800" cy="329184"/>
          </a:xfrm>
        </p:spPr>
        <p:txBody>
          <a:bodyPr/>
          <a:lstStyle>
            <a:lvl1pPr algn="ctr">
              <a:defRPr/>
            </a:lvl1pPr>
          </a:lstStyle>
          <a:p>
            <a:fld id="{540BFDBE-36C1-4306-8DAB-884CCB50029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6400801"/>
            <a:ext cx="914400" cy="419111"/>
          </a:xfrm>
          <a:prstGeom prst="rect">
            <a:avLst/>
          </a:prstGeom>
        </p:spPr>
      </p:pic>
    </p:spTree>
    <p:extLst>
      <p:ext uri="{BB962C8B-B14F-4D97-AF65-F5344CB8AC3E}">
        <p14:creationId xmlns:p14="http://schemas.microsoft.com/office/powerpoint/2010/main" val="35708465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8862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954647-289C-475D-8F11-349ECC3C57EE}" type="datetime1">
              <a:rPr lang="en-US" smtClean="0"/>
              <a:pPr/>
              <a:t>4/16/2018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070376" y="0"/>
            <a:ext cx="1066800" cy="329184"/>
          </a:xfrm>
        </p:spPr>
        <p:txBody>
          <a:bodyPr/>
          <a:lstStyle>
            <a:lvl1pPr algn="ctr">
              <a:defRPr/>
            </a:lvl1pPr>
          </a:lstStyle>
          <a:p>
            <a:fld id="{540BFDBE-36C1-4306-8DAB-884CCB500295}" type="slidenum">
              <a:rPr lang="en-US" smtClean="0"/>
              <a:pPr/>
              <a:t>‹#›</a:t>
            </a:fld>
            <a:endParaRPr lang="en-US" dirty="0"/>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6324600"/>
            <a:ext cx="914400" cy="421134"/>
          </a:xfrm>
          <a:prstGeom prst="rect">
            <a:avLst/>
          </a:prstGeom>
        </p:spPr>
      </p:pic>
    </p:spTree>
    <p:extLst>
      <p:ext uri="{BB962C8B-B14F-4D97-AF65-F5344CB8AC3E}">
        <p14:creationId xmlns:p14="http://schemas.microsoft.com/office/powerpoint/2010/main" val="13570801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16F25C-3AC5-46D9-9E9C-1047934FFA95}" type="datetime1">
              <a:rPr lang="en-US" smtClean="0"/>
              <a:pPr/>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BFDBE-36C1-4306-8DAB-884CCB500295}"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3695259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54C96-05A7-4E32-9F24-DC32ABDE616A}" type="datetime1">
              <a:rPr lang="en-US" smtClean="0"/>
              <a:pPr/>
              <a:t>4/16/2018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BFDBE-36C1-4306-8DAB-884CCB500295}" type="slidenum">
              <a:rPr lang="en-US" smtClean="0"/>
              <a:pPr/>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32662185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F2E50D0-4AB7-405A-96C0-862EAB38E193}"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831006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C2275CE-C29D-40CE-B40E-0FCB922924F9}"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9149192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CCA40-2611-4553-801F-926C258A9C1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12576573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E42BC-AA4B-4009-B578-83601D3C1D2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19934299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498606"/>
            <a:ext cx="5257800" cy="3298825"/>
          </a:xfrm>
        </p:spPr>
        <p:txBody>
          <a:bodyPr>
            <a:normAutofit/>
          </a:bodyPr>
          <a:lstStyle>
            <a:lvl1pPr>
              <a:lnSpc>
                <a:spcPct val="90000"/>
              </a:lnSpc>
              <a:defRPr sz="3038" cap="none" baseline="0"/>
            </a:lvl1pPr>
          </a:lstStyle>
          <a:p>
            <a:r>
              <a:rPr lang="en-US"/>
              <a:t>Click to edit Master title style</a:t>
            </a:r>
            <a:endParaRPr/>
          </a:p>
        </p:txBody>
      </p:sp>
      <p:sp>
        <p:nvSpPr>
          <p:cNvPr id="3" name="Subtitle 2"/>
          <p:cNvSpPr>
            <a:spLocks noGrp="1"/>
          </p:cNvSpPr>
          <p:nvPr>
            <p:ph type="subTitle" idx="1"/>
          </p:nvPr>
        </p:nvSpPr>
        <p:spPr>
          <a:xfrm>
            <a:off x="3505200" y="4927600"/>
            <a:ext cx="5257800" cy="1244600"/>
          </a:xfrm>
        </p:spPr>
        <p:txBody>
          <a:bodyPr>
            <a:normAutofit/>
          </a:bodyPr>
          <a:lstStyle>
            <a:lvl1pPr marL="0" indent="0" algn="l">
              <a:spcBef>
                <a:spcPts val="0"/>
              </a:spcBef>
              <a:buNone/>
              <a:defRPr sz="1575" b="0">
                <a:solidFill>
                  <a:schemeClr val="tx1"/>
                </a:solidFill>
              </a:defRPr>
            </a:lvl1pPr>
            <a:lvl2pPr marL="342840" indent="0" algn="ctr">
              <a:buNone/>
              <a:defRPr>
                <a:solidFill>
                  <a:schemeClr val="tx1">
                    <a:tint val="75000"/>
                  </a:schemeClr>
                </a:solidFill>
              </a:defRPr>
            </a:lvl2pPr>
            <a:lvl3pPr marL="685680" indent="0" algn="ctr">
              <a:buNone/>
              <a:defRPr>
                <a:solidFill>
                  <a:schemeClr val="tx1">
                    <a:tint val="75000"/>
                  </a:schemeClr>
                </a:solidFill>
              </a:defRPr>
            </a:lvl3pPr>
            <a:lvl4pPr marL="1028520" indent="0" algn="ctr">
              <a:buNone/>
              <a:defRPr>
                <a:solidFill>
                  <a:schemeClr val="tx1">
                    <a:tint val="75000"/>
                  </a:schemeClr>
                </a:solidFill>
              </a:defRPr>
            </a:lvl4pPr>
            <a:lvl5pPr marL="1371360" indent="0" algn="ctr">
              <a:buNone/>
              <a:defRPr>
                <a:solidFill>
                  <a:schemeClr val="tx1">
                    <a:tint val="75000"/>
                  </a:schemeClr>
                </a:solidFill>
              </a:defRPr>
            </a:lvl5pPr>
            <a:lvl6pPr marL="1714200" indent="0" algn="ctr">
              <a:buNone/>
              <a:defRPr>
                <a:solidFill>
                  <a:schemeClr val="tx1">
                    <a:tint val="75000"/>
                  </a:schemeClr>
                </a:solidFill>
              </a:defRPr>
            </a:lvl6pPr>
            <a:lvl7pPr marL="2057040" indent="0" algn="ctr">
              <a:buNone/>
              <a:defRPr>
                <a:solidFill>
                  <a:schemeClr val="tx1">
                    <a:tint val="75000"/>
                  </a:schemeClr>
                </a:solidFill>
              </a:defRPr>
            </a:lvl7pPr>
            <a:lvl8pPr marL="2399880" indent="0" algn="ctr">
              <a:buNone/>
              <a:defRPr>
                <a:solidFill>
                  <a:schemeClr val="tx1">
                    <a:tint val="75000"/>
                  </a:schemeClr>
                </a:solidFill>
              </a:defRPr>
            </a:lvl8pPr>
            <a:lvl9pPr marL="274272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0966886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DA60BA0E-20D0-4E7C-B286-26C960A6788F}"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18336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45000"/>
            <a:ext cx="5257800" cy="1930400"/>
          </a:xfrm>
        </p:spPr>
        <p:txBody>
          <a:bodyPr anchor="t">
            <a:normAutofit/>
          </a:bodyPr>
          <a:lstStyle>
            <a:lvl1pPr algn="l">
              <a:defRPr sz="3038" b="0" cap="none" baseline="0"/>
            </a:lvl1pPr>
          </a:lstStyle>
          <a:p>
            <a:r>
              <a:rPr lang="en-US"/>
              <a:t>Click to edit Master title style</a:t>
            </a:r>
            <a:endParaRPr/>
          </a:p>
        </p:txBody>
      </p:sp>
      <p:sp>
        <p:nvSpPr>
          <p:cNvPr id="3" name="Text Placeholder 2"/>
          <p:cNvSpPr>
            <a:spLocks noGrp="1"/>
          </p:cNvSpPr>
          <p:nvPr>
            <p:ph type="body" idx="1"/>
          </p:nvPr>
        </p:nvSpPr>
        <p:spPr>
          <a:xfrm>
            <a:off x="609600" y="3124201"/>
            <a:ext cx="5257800" cy="1296987"/>
          </a:xfrm>
        </p:spPr>
        <p:txBody>
          <a:bodyPr anchor="b">
            <a:normAutofit/>
          </a:bodyPr>
          <a:lstStyle>
            <a:lvl1pPr marL="0" indent="0">
              <a:spcBef>
                <a:spcPts val="0"/>
              </a:spcBef>
              <a:buNone/>
              <a:defRPr sz="1575">
                <a:solidFill>
                  <a:schemeClr val="tx1"/>
                </a:solidFill>
              </a:defRPr>
            </a:lvl1pPr>
            <a:lvl2pPr marL="342840" indent="0">
              <a:buNone/>
              <a:defRPr sz="1350">
                <a:solidFill>
                  <a:schemeClr val="tx1">
                    <a:tint val="75000"/>
                  </a:schemeClr>
                </a:solidFill>
              </a:defRPr>
            </a:lvl2pPr>
            <a:lvl3pPr marL="685680" indent="0">
              <a:buNone/>
              <a:defRPr sz="1181">
                <a:solidFill>
                  <a:schemeClr val="tx1">
                    <a:tint val="75000"/>
                  </a:schemeClr>
                </a:solidFill>
              </a:defRPr>
            </a:lvl3pPr>
            <a:lvl4pPr marL="1028520" indent="0">
              <a:buNone/>
              <a:defRPr sz="1069">
                <a:solidFill>
                  <a:schemeClr val="tx1">
                    <a:tint val="75000"/>
                  </a:schemeClr>
                </a:solidFill>
              </a:defRPr>
            </a:lvl4pPr>
            <a:lvl5pPr marL="1371360" indent="0">
              <a:buNone/>
              <a:defRPr sz="1069">
                <a:solidFill>
                  <a:schemeClr val="tx1">
                    <a:tint val="75000"/>
                  </a:schemeClr>
                </a:solidFill>
              </a:defRPr>
            </a:lvl5pPr>
            <a:lvl6pPr marL="1714200" indent="0">
              <a:buNone/>
              <a:defRPr sz="1069">
                <a:solidFill>
                  <a:schemeClr val="tx1">
                    <a:tint val="75000"/>
                  </a:schemeClr>
                </a:solidFill>
              </a:defRPr>
            </a:lvl6pPr>
            <a:lvl7pPr marL="2057040" indent="0">
              <a:buNone/>
              <a:defRPr sz="1069">
                <a:solidFill>
                  <a:schemeClr val="tx1">
                    <a:tint val="75000"/>
                  </a:schemeClr>
                </a:solidFill>
              </a:defRPr>
            </a:lvl7pPr>
            <a:lvl8pPr marL="2399880" indent="0">
              <a:buNone/>
              <a:defRPr sz="1069">
                <a:solidFill>
                  <a:schemeClr val="tx1">
                    <a:tint val="75000"/>
                  </a:schemeClr>
                </a:solidFill>
              </a:defRPr>
            </a:lvl8pPr>
            <a:lvl9pPr marL="2742720" indent="0">
              <a:buNone/>
              <a:defRPr sz="1069">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511518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8382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24400" y="1701800"/>
            <a:ext cx="3733800" cy="4470400"/>
          </a:xfrm>
        </p:spPr>
        <p:txBody>
          <a:bodyPr>
            <a:normAutofit/>
          </a:bodyPr>
          <a:lstStyle>
            <a:lvl1pPr>
              <a:defRPr sz="1350"/>
            </a:lvl1pPr>
            <a:lvl2pPr>
              <a:defRPr sz="1125"/>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343182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841249"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4" name="Content Placeholder 3"/>
          <p:cNvSpPr>
            <a:spLocks noGrp="1"/>
          </p:cNvSpPr>
          <p:nvPr>
            <p:ph sz="half" idx="2"/>
          </p:nvPr>
        </p:nvSpPr>
        <p:spPr>
          <a:xfrm>
            <a:off x="8382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27448" y="1608836"/>
            <a:ext cx="3730752" cy="512064"/>
          </a:xfrm>
        </p:spPr>
        <p:txBody>
          <a:bodyPr anchor="b">
            <a:noAutofit/>
          </a:bodyPr>
          <a:lstStyle>
            <a:lvl1pPr marL="0" indent="0">
              <a:spcBef>
                <a:spcPts val="0"/>
              </a:spcBef>
              <a:buNone/>
              <a:defRPr sz="1350" b="1"/>
            </a:lvl1pPr>
            <a:lvl2pPr marL="342840" indent="0">
              <a:buNone/>
              <a:defRPr sz="1519" b="1"/>
            </a:lvl2pPr>
            <a:lvl3pPr marL="685680" indent="0">
              <a:buNone/>
              <a:defRPr sz="1350" b="1"/>
            </a:lvl3pPr>
            <a:lvl4pPr marL="1028520" indent="0">
              <a:buNone/>
              <a:defRPr sz="1181" b="1"/>
            </a:lvl4pPr>
            <a:lvl5pPr marL="1371360" indent="0">
              <a:buNone/>
              <a:defRPr sz="1181" b="1"/>
            </a:lvl5pPr>
            <a:lvl6pPr marL="1714200" indent="0">
              <a:buNone/>
              <a:defRPr sz="1181" b="1"/>
            </a:lvl6pPr>
            <a:lvl7pPr marL="2057040" indent="0">
              <a:buNone/>
              <a:defRPr sz="1181" b="1"/>
            </a:lvl7pPr>
            <a:lvl8pPr marL="2399880" indent="0">
              <a:buNone/>
              <a:defRPr sz="1181" b="1"/>
            </a:lvl8pPr>
            <a:lvl9pPr marL="2742720" indent="0">
              <a:buNone/>
              <a:defRPr sz="1181" b="1"/>
            </a:lvl9pPr>
          </a:lstStyle>
          <a:p>
            <a:pPr lvl="0"/>
            <a:r>
              <a:rPr lang="en-US"/>
              <a:t>Click to edit Master text styles</a:t>
            </a:r>
          </a:p>
        </p:txBody>
      </p:sp>
      <p:sp>
        <p:nvSpPr>
          <p:cNvPr id="6" name="Content Placeholder 5"/>
          <p:cNvSpPr>
            <a:spLocks noGrp="1"/>
          </p:cNvSpPr>
          <p:nvPr>
            <p:ph sz="quarter" idx="4"/>
          </p:nvPr>
        </p:nvSpPr>
        <p:spPr>
          <a:xfrm>
            <a:off x="4724400" y="2209800"/>
            <a:ext cx="3733800" cy="3962400"/>
          </a:xfrm>
        </p:spPr>
        <p:txBody>
          <a:bodyPr>
            <a:normAutofit/>
          </a:bodyPr>
          <a:lstStyle>
            <a:lvl1pPr>
              <a:defRPr sz="1125"/>
            </a:lvl1pPr>
            <a:lvl2pPr>
              <a:defRPr sz="1013"/>
            </a:lvl2pPr>
            <a:lvl3pPr>
              <a:defRPr sz="1013"/>
            </a:lvl3pPr>
            <a:lvl4pPr>
              <a:defRPr sz="1013"/>
            </a:lvl4pPr>
            <a:lvl5pPr marL="1131372">
              <a:defRPr sz="1013"/>
            </a:lvl5pPr>
            <a:lvl6pPr marL="1131372">
              <a:defRPr sz="1013"/>
            </a:lvl6pPr>
            <a:lvl7pPr marL="1131372">
              <a:defRPr sz="1013"/>
            </a:lvl7pPr>
            <a:lvl8pPr marL="1131372">
              <a:defRPr sz="1013"/>
            </a:lvl8pPr>
            <a:lvl9pPr marL="1131372">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394064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4" name="Footer Placeholder 3"/>
          <p:cNvSpPr>
            <a:spLocks noGrp="1"/>
          </p:cNvSpPr>
          <p:nvPr>
            <p:ph type="ftr" sz="quarter" idx="11"/>
          </p:nvPr>
        </p:nvSpPr>
        <p:spPr/>
        <p:txBody>
          <a:bodyPr/>
          <a:lstStyle/>
          <a:p>
            <a:endParaRPr>
              <a:solidFill>
                <a:srgbClr val="000000">
                  <a:lumMod val="50000"/>
                  <a:lumOff val="50000"/>
                </a:srgbClr>
              </a:solidFill>
            </a:endParaRPr>
          </a:p>
        </p:txBody>
      </p:sp>
      <p:sp>
        <p:nvSpPr>
          <p:cNvPr id="5" name="Slide Number Placeholder 4"/>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10467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3" name="Footer Placeholder 2"/>
          <p:cNvSpPr>
            <a:spLocks noGrp="1"/>
          </p:cNvSpPr>
          <p:nvPr>
            <p:ph type="ftr" sz="quarter" idx="11"/>
          </p:nvPr>
        </p:nvSpPr>
        <p:spPr/>
        <p:txBody>
          <a:bodyPr/>
          <a:lstStyle/>
          <a:p>
            <a:endParaRPr>
              <a:solidFill>
                <a:srgbClr val="000000">
                  <a:lumMod val="50000"/>
                  <a:lumOff val="50000"/>
                </a:srgbClr>
              </a:solidFill>
            </a:endParaRPr>
          </a:p>
        </p:txBody>
      </p:sp>
      <p:sp>
        <p:nvSpPr>
          <p:cNvPr id="4" name="Slide Number Placeholder 3"/>
          <p:cNvSpPr>
            <a:spLocks noGrp="1"/>
          </p:cNvSpPr>
          <p:nvPr>
            <p:ph type="sldNum" sz="quarter" idx="12"/>
          </p:nvPr>
        </p:nvSpPr>
        <p:spPr/>
        <p:txBody>
          <a:body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339114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1"/>
          <p:cNvSpPr>
            <a:spLocks noGrp="1"/>
          </p:cNvSpPr>
          <p:nvPr>
            <p:ph type="title"/>
          </p:nvPr>
        </p:nvSpPr>
        <p:spPr>
          <a:xfrm>
            <a:off x="228601" y="1701800"/>
            <a:ext cx="2514600" cy="2844800"/>
          </a:xfrm>
        </p:spPr>
        <p:txBody>
          <a:bodyPr anchor="b">
            <a:normAutofit/>
          </a:bodyPr>
          <a:lstStyle>
            <a:lvl1pPr algn="l">
              <a:defRPr sz="1125" b="1"/>
            </a:lvl1pPr>
          </a:lstStyle>
          <a:p>
            <a:r>
              <a:rPr lang="en-US"/>
              <a:t>Click to edit Master title style</a:t>
            </a:r>
            <a:endParaRPr/>
          </a:p>
        </p:txBody>
      </p:sp>
      <p:sp>
        <p:nvSpPr>
          <p:cNvPr id="3" name="Content Placeholder 2"/>
          <p:cNvSpPr>
            <a:spLocks noGrp="1"/>
          </p:cNvSpPr>
          <p:nvPr>
            <p:ph idx="1"/>
          </p:nvPr>
        </p:nvSpPr>
        <p:spPr>
          <a:xfrm>
            <a:off x="3352800" y="482600"/>
            <a:ext cx="5105400" cy="5892800"/>
          </a:xfrm>
        </p:spPr>
        <p:txBody>
          <a:bodyPr>
            <a:normAutofit/>
          </a:bodyPr>
          <a:lstStyle>
            <a:lvl1pPr>
              <a:defRPr sz="1350"/>
            </a:lvl1pPr>
            <a:lvl2pPr>
              <a:defRPr sz="1125"/>
            </a:lvl2pPr>
            <a:lvl3pPr>
              <a:defRPr sz="1013"/>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228601" y="4648200"/>
            <a:ext cx="2514600" cy="1727200"/>
          </a:xfrm>
        </p:spPr>
        <p:txBody>
          <a:bodyPr>
            <a:normAutofit/>
          </a:bodyPr>
          <a:lstStyle>
            <a:lvl1pPr marL="0" indent="0">
              <a:spcBef>
                <a:spcPts val="675"/>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408132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1"/>
          <p:cNvSpPr>
            <a:spLocks noGrp="1"/>
          </p:cNvSpPr>
          <p:nvPr>
            <p:ph type="title"/>
          </p:nvPr>
        </p:nvSpPr>
        <p:spPr>
          <a:xfrm>
            <a:off x="1828800" y="4800600"/>
            <a:ext cx="5486400" cy="762000"/>
          </a:xfrm>
        </p:spPr>
        <p:txBody>
          <a:bodyPr anchor="b">
            <a:normAutofit/>
          </a:bodyPr>
          <a:lstStyle>
            <a:lvl1pPr algn="l">
              <a:defRPr sz="1125" b="1"/>
            </a:lvl1pPr>
          </a:lstStyle>
          <a:p>
            <a:r>
              <a:rPr lang="en-US"/>
              <a:t>Click to edit Master title style</a:t>
            </a:r>
            <a:endParaRPr/>
          </a:p>
        </p:txBody>
      </p:sp>
      <p:sp>
        <p:nvSpPr>
          <p:cNvPr id="3" name="Picture Placeholder 2"/>
          <p:cNvSpPr>
            <a:spLocks noGrp="1"/>
          </p:cNvSpPr>
          <p:nvPr>
            <p:ph type="pic" idx="1"/>
          </p:nvPr>
        </p:nvSpPr>
        <p:spPr>
          <a:xfrm>
            <a:off x="1828800" y="279406"/>
            <a:ext cx="5486400" cy="4448175"/>
          </a:xfrm>
        </p:spPr>
        <p:txBody>
          <a:bodyPr>
            <a:normAutofit/>
          </a:bodyPr>
          <a:lstStyle>
            <a:lvl1pPr marL="0" indent="0">
              <a:buNone/>
              <a:defRPr sz="1575"/>
            </a:lvl1pPr>
            <a:lvl2pPr marL="342840" indent="0">
              <a:buNone/>
              <a:defRPr sz="2081"/>
            </a:lvl2pPr>
            <a:lvl3pPr marL="685680" indent="0">
              <a:buNone/>
              <a:defRPr sz="1800"/>
            </a:lvl3pPr>
            <a:lvl4pPr marL="1028520" indent="0">
              <a:buNone/>
              <a:defRPr sz="1519"/>
            </a:lvl4pPr>
            <a:lvl5pPr marL="1371360" indent="0">
              <a:buNone/>
              <a:defRPr sz="1519"/>
            </a:lvl5pPr>
            <a:lvl6pPr marL="1714200" indent="0">
              <a:buNone/>
              <a:defRPr sz="1519"/>
            </a:lvl6pPr>
            <a:lvl7pPr marL="2057040" indent="0">
              <a:buNone/>
              <a:defRPr sz="1519"/>
            </a:lvl7pPr>
            <a:lvl8pPr marL="2399880" indent="0">
              <a:buNone/>
              <a:defRPr sz="1519"/>
            </a:lvl8pPr>
            <a:lvl9pPr marL="2742720" indent="0">
              <a:buNone/>
              <a:defRPr sz="1519"/>
            </a:lvl9pPr>
          </a:lstStyle>
          <a:p>
            <a:r>
              <a:rPr lang="en-US"/>
              <a:t>Click icon to add picture</a:t>
            </a:r>
            <a:endParaRPr/>
          </a:p>
        </p:txBody>
      </p:sp>
      <p:sp>
        <p:nvSpPr>
          <p:cNvPr id="4" name="Text Placeholder 3"/>
          <p:cNvSpPr>
            <a:spLocks noGrp="1"/>
          </p:cNvSpPr>
          <p:nvPr>
            <p:ph type="body" sz="half" idx="2"/>
          </p:nvPr>
        </p:nvSpPr>
        <p:spPr>
          <a:xfrm>
            <a:off x="1828800" y="5562600"/>
            <a:ext cx="5486400" cy="812800"/>
          </a:xfrm>
        </p:spPr>
        <p:txBody>
          <a:bodyPr>
            <a:normAutofit/>
          </a:bodyPr>
          <a:lstStyle>
            <a:lvl1pPr marL="0" indent="0">
              <a:spcBef>
                <a:spcPts val="0"/>
              </a:spcBef>
              <a:buNone/>
              <a:defRPr sz="900"/>
            </a:lvl1pPr>
            <a:lvl2pPr marL="342840" indent="0">
              <a:buNone/>
              <a:defRPr sz="900"/>
            </a:lvl2pPr>
            <a:lvl3pPr marL="685680" indent="0">
              <a:buNone/>
              <a:defRPr sz="731"/>
            </a:lvl3pPr>
            <a:lvl4pPr marL="1028520" indent="0">
              <a:buNone/>
              <a:defRPr sz="675"/>
            </a:lvl4pPr>
            <a:lvl5pPr marL="1371360" indent="0">
              <a:buNone/>
              <a:defRPr sz="675"/>
            </a:lvl5pPr>
            <a:lvl6pPr marL="1714200" indent="0">
              <a:buNone/>
              <a:defRPr sz="675"/>
            </a:lvl6pPr>
            <a:lvl7pPr marL="2057040" indent="0">
              <a:buNone/>
              <a:defRPr sz="675"/>
            </a:lvl7pPr>
            <a:lvl8pPr marL="2399880" indent="0">
              <a:buNone/>
              <a:defRPr sz="675"/>
            </a:lvl8pPr>
            <a:lvl9pPr marL="274272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2DFBB78A-01B4-41F2-96B0-677A4A282832}"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52944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349105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274643"/>
            <a:ext cx="106680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43"/>
            <a:ext cx="6400800"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591C5AD9-787D-40FA-8A4D-16A055B9AF81}"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182833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918718-1D6E-45A6-B849-4D654EBF52B4}"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3830989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8718-1D6E-45A6-B849-4D654EBF52B4}"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12106508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918718-1D6E-45A6-B849-4D654EBF52B4}"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21478728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918718-1D6E-45A6-B849-4D654EBF52B4}" type="datetimeFigureOut">
              <a:rPr lang="en-US" smtClean="0"/>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309260058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918718-1D6E-45A6-B849-4D654EBF52B4}" type="datetimeFigureOut">
              <a:rPr lang="en-US" smtClean="0"/>
              <a:t>4/16/2018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3263504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918718-1D6E-45A6-B849-4D654EBF52B4}" type="datetimeFigureOut">
              <a:rPr lang="en-US" smtClean="0"/>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4183844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18718-1D6E-45A6-B849-4D654EBF52B4}" type="datetimeFigureOut">
              <a:rPr lang="en-US" smtClean="0"/>
              <a:t>4/16/2018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40026391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918718-1D6E-45A6-B849-4D654EBF52B4}" type="datetimeFigureOut">
              <a:rPr lang="en-US" smtClean="0"/>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287740447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918718-1D6E-45A6-B849-4D654EBF52B4}" type="datetimeFigureOut">
              <a:rPr lang="en-US" smtClean="0"/>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82842000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8718-1D6E-45A6-B849-4D654EBF52B4}"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40413142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8718-1D6E-45A6-B849-4D654EBF52B4}"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88540-EC8E-447D-A576-D122349992DB}" type="slidenum">
              <a:rPr lang="en-US" smtClean="0"/>
              <a:t>‹#›</a:t>
            </a:fld>
            <a:endParaRPr lang="en-US"/>
          </a:p>
        </p:txBody>
      </p:sp>
    </p:spTree>
    <p:extLst>
      <p:ext uri="{BB962C8B-B14F-4D97-AF65-F5344CB8AC3E}">
        <p14:creationId xmlns:p14="http://schemas.microsoft.com/office/powerpoint/2010/main" val="8389910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2"/>
            <a:ext cx="7848600" cy="1927225"/>
          </a:xfrm>
        </p:spPr>
        <p:txBody>
          <a:bodyPr anchor="b">
            <a:noAutofit/>
          </a:bodyPr>
          <a:lstStyle>
            <a:lvl1pPr>
              <a:defRPr sz="405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8888BC-AB3D-4178-A01F-763D10789FE5}"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cxnSp>
        <p:nvCxnSpPr>
          <p:cNvPr id="8" name="Straight Connector 7"/>
          <p:cNvCxnSpPr/>
          <p:nvPr/>
        </p:nvCxnSpPr>
        <p:spPr>
          <a:xfrm>
            <a:off x="685800" y="3398520"/>
            <a:ext cx="7848600" cy="1588"/>
          </a:xfrm>
          <a:prstGeom prst="line">
            <a:avLst/>
          </a:prstGeom>
          <a:ln w="190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6953250" y="5362892"/>
            <a:ext cx="1828800" cy="876300"/>
          </a:xfrm>
          <a:prstGeom prst="rect">
            <a:avLst/>
          </a:prstGeom>
        </p:spPr>
      </p:pic>
      <p:sp>
        <p:nvSpPr>
          <p:cNvPr id="9" name="Content Placeholder 8"/>
          <p:cNvSpPr>
            <a:spLocks noGrp="1"/>
          </p:cNvSpPr>
          <p:nvPr>
            <p:ph sz="quarter" idx="12"/>
          </p:nvPr>
        </p:nvSpPr>
        <p:spPr>
          <a:xfrm>
            <a:off x="5457825" y="3298826"/>
            <a:ext cx="1724025" cy="1412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953250" y="6239193"/>
            <a:ext cx="1828800" cy="461665"/>
          </a:xfrm>
          <a:prstGeom prst="rect">
            <a:avLst/>
          </a:prstGeom>
          <a:noFill/>
        </p:spPr>
        <p:txBody>
          <a:bodyPr wrap="square" rtlCol="0">
            <a:spAutoFit/>
          </a:bodyPr>
          <a:lstStyle/>
          <a:p>
            <a:pPr algn="ctr" defTabSz="914400"/>
            <a:r>
              <a:rPr lang="en-US" sz="1200" b="1" dirty="0">
                <a:solidFill>
                  <a:srgbClr val="002060"/>
                </a:solidFill>
              </a:rPr>
              <a:t>College &amp; Career Readiness Committee</a:t>
            </a:r>
          </a:p>
        </p:txBody>
      </p:sp>
    </p:spTree>
    <p:extLst>
      <p:ext uri="{BB962C8B-B14F-4D97-AF65-F5344CB8AC3E}">
        <p14:creationId xmlns:p14="http://schemas.microsoft.com/office/powerpoint/2010/main" val="29640195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6E8F3-1C5F-4581-8F11-327AE3F34863}" type="datetime1">
              <a:rPr lang="en-US" smtClean="0"/>
              <a:pPr/>
              <a:t>4/16/2018</a:t>
            </a:fld>
            <a:endParaRPr lang="en-US"/>
          </a:p>
        </p:txBody>
      </p:sp>
      <p:sp>
        <p:nvSpPr>
          <p:cNvPr id="5" name="Footer Placeholder 4"/>
          <p:cNvSpPr>
            <a:spLocks noGrp="1"/>
          </p:cNvSpPr>
          <p:nvPr>
            <p:ph type="ftr" sz="quarter" idx="11"/>
          </p:nvPr>
        </p:nvSpPr>
        <p:spPr/>
        <p:txBody>
          <a:bodyPr/>
          <a:lstStyle>
            <a:lvl1pPr>
              <a:defRPr b="1" i="1"/>
            </a:lvl1pPr>
          </a:lstStyle>
          <a:p>
            <a:r>
              <a:rPr lang="en-US"/>
              <a:t>HR 477 Advisory Committee</a:t>
            </a:r>
          </a:p>
        </p:txBody>
      </p:sp>
      <p:sp>
        <p:nvSpPr>
          <p:cNvPr id="6" name="Slide Number Placeholder 5"/>
          <p:cNvSpPr>
            <a:spLocks noGrp="1"/>
          </p:cNvSpPr>
          <p:nvPr>
            <p:ph type="sldNum" sz="quarter" idx="12"/>
          </p:nvPr>
        </p:nvSpPr>
        <p:spPr>
          <a:xfrm>
            <a:off x="8043081" y="0"/>
            <a:ext cx="1066800" cy="329184"/>
          </a:xfrm>
        </p:spPr>
        <p:txBody>
          <a:bodyPr/>
          <a:lstStyle>
            <a:lvl1pPr algn="ctr">
              <a:defRPr/>
            </a:lvl1pPr>
          </a:lstStyle>
          <a:p>
            <a:fld id="{540BFDBE-36C1-4306-8DAB-884CCB500295}"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a:off x="7128602" y="5452796"/>
            <a:ext cx="1828958" cy="871804"/>
          </a:xfrm>
          <a:prstGeom prst="rect">
            <a:avLst/>
          </a:prstGeom>
        </p:spPr>
      </p:pic>
      <p:pic>
        <p:nvPicPr>
          <p:cNvPr id="8" name="Picture 7"/>
          <p:cNvPicPr>
            <a:picLocks noChangeAspect="1"/>
          </p:cNvPicPr>
          <p:nvPr userDrawn="1"/>
        </p:nvPicPr>
        <p:blipFill>
          <a:blip r:embed="rId3"/>
          <a:stretch>
            <a:fillRect/>
          </a:stretch>
        </p:blipFill>
        <p:spPr>
          <a:xfrm>
            <a:off x="7200821" y="6309255"/>
            <a:ext cx="1828958" cy="676715"/>
          </a:xfrm>
          <a:prstGeom prst="rect">
            <a:avLst/>
          </a:prstGeom>
        </p:spPr>
      </p:pic>
    </p:spTree>
    <p:extLst>
      <p:ext uri="{BB962C8B-B14F-4D97-AF65-F5344CB8AC3E}">
        <p14:creationId xmlns:p14="http://schemas.microsoft.com/office/powerpoint/2010/main" val="38859443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1048" y="2057402"/>
            <a:ext cx="7772400" cy="2200275"/>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11048" y="4304047"/>
            <a:ext cx="7772400" cy="1500187"/>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85B63-905D-4DD4-AEF7-9E4C3FF88F84}"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026248" y="10236"/>
            <a:ext cx="1066800" cy="329184"/>
          </a:xfrm>
        </p:spPr>
        <p:txBody>
          <a:bodyPr/>
          <a:lstStyle>
            <a:lvl1pPr algn="ctr">
              <a:defRPr/>
            </a:lvl1pPr>
          </a:lstStyle>
          <a:p>
            <a:fld id="{540BFDBE-36C1-4306-8DAB-884CCB500295}" type="slidenum">
              <a:rPr lang="en-US" smtClean="0"/>
              <a:pPr/>
              <a:t>‹#›</a:t>
            </a:fld>
            <a:endParaRPr lang="en-US"/>
          </a:p>
        </p:txBody>
      </p:sp>
      <p:cxnSp>
        <p:nvCxnSpPr>
          <p:cNvPr id="7" name="Straight Connector 6"/>
          <p:cNvCxnSpPr/>
          <p:nvPr/>
        </p:nvCxnSpPr>
        <p:spPr>
          <a:xfrm>
            <a:off x="711048" y="426720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048" y="5638800"/>
            <a:ext cx="1803552" cy="878334"/>
          </a:xfrm>
          <a:prstGeom prst="rect">
            <a:avLst/>
          </a:prstGeom>
        </p:spPr>
      </p:pic>
    </p:spTree>
    <p:extLst>
      <p:ext uri="{BB962C8B-B14F-4D97-AF65-F5344CB8AC3E}">
        <p14:creationId xmlns:p14="http://schemas.microsoft.com/office/powerpoint/2010/main" val="948969688"/>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12DDD7-AB4E-4E2A-8E13-9634D24610DD}"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61278" y="2275"/>
            <a:ext cx="1066800" cy="329184"/>
          </a:xfrm>
        </p:spPr>
        <p:txBody>
          <a:bodyPr/>
          <a:lstStyle>
            <a:lvl1pPr algn="ctr">
              <a:defRPr/>
            </a:lvl1pPr>
          </a:lstStyle>
          <a:p>
            <a:fld id="{540BFDBE-36C1-4306-8DAB-884CCB50029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6400801"/>
            <a:ext cx="914400" cy="419111"/>
          </a:xfrm>
          <a:prstGeom prst="rect">
            <a:avLst/>
          </a:prstGeom>
        </p:spPr>
      </p:pic>
    </p:spTree>
    <p:extLst>
      <p:ext uri="{BB962C8B-B14F-4D97-AF65-F5344CB8AC3E}">
        <p14:creationId xmlns:p14="http://schemas.microsoft.com/office/powerpoint/2010/main" val="9655909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8862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954647-289C-475D-8F11-349ECC3C57EE}" type="datetime1">
              <a:rPr lang="en-US" smtClean="0"/>
              <a:pPr/>
              <a:t>4/16/2018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070376" y="0"/>
            <a:ext cx="1066800" cy="329184"/>
          </a:xfrm>
        </p:spPr>
        <p:txBody>
          <a:bodyPr/>
          <a:lstStyle>
            <a:lvl1pPr algn="ctr">
              <a:defRPr/>
            </a:lvl1pPr>
          </a:lstStyle>
          <a:p>
            <a:fld id="{540BFDBE-36C1-4306-8DAB-884CCB500295}" type="slidenum">
              <a:rPr lang="en-US" smtClean="0"/>
              <a:pPr/>
              <a:t>‹#›</a:t>
            </a:fld>
            <a:endParaRPr lang="en-US" dirty="0"/>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6324600"/>
            <a:ext cx="914400" cy="421134"/>
          </a:xfrm>
          <a:prstGeom prst="rect">
            <a:avLst/>
          </a:prstGeom>
        </p:spPr>
      </p:pic>
    </p:spTree>
    <p:extLst>
      <p:ext uri="{BB962C8B-B14F-4D97-AF65-F5344CB8AC3E}">
        <p14:creationId xmlns:p14="http://schemas.microsoft.com/office/powerpoint/2010/main" val="145034537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16F25C-3AC5-46D9-9E9C-1047934FFA95}" type="datetime1">
              <a:rPr lang="en-US" smtClean="0"/>
              <a:pPr/>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0BFDBE-36C1-4306-8DAB-884CCB500295}"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32914982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54C96-05A7-4E32-9F24-DC32ABDE616A}" type="datetime1">
              <a:rPr lang="en-US" smtClean="0"/>
              <a:pPr/>
              <a:t>4/16/2018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0BFDBE-36C1-4306-8DAB-884CCB500295}" type="slidenum">
              <a:rPr lang="en-US" smtClean="0"/>
              <a:pPr/>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38892718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F2E50D0-4AB7-405A-96C0-862EAB38E193}"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2992756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C2275CE-C29D-40CE-B40E-0FCB922924F9}" type="datetime1">
              <a:rPr lang="en-US" smtClean="0"/>
              <a:pPr/>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0BFDBE-36C1-4306-8DAB-884CCB500295}"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2718319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CCA40-2611-4553-801F-926C258A9C1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9831266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4E42BC-AA4B-4009-B578-83601D3C1D23}" type="datetime1">
              <a:rPr lang="en-US" smtClean="0"/>
              <a:pPr/>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0BFDBE-36C1-4306-8DAB-884CCB500295}"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56" y="5844096"/>
            <a:ext cx="1238250" cy="601092"/>
          </a:xfrm>
          <a:prstGeom prst="rect">
            <a:avLst/>
          </a:prstGeom>
        </p:spPr>
      </p:pic>
    </p:spTree>
    <p:extLst>
      <p:ext uri="{BB962C8B-B14F-4D97-AF65-F5344CB8AC3E}">
        <p14:creationId xmlns:p14="http://schemas.microsoft.com/office/powerpoint/2010/main" val="10346363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extBox 7"/>
          <p:cNvSpPr txBox="1"/>
          <p:nvPr userDrawn="1"/>
        </p:nvSpPr>
        <p:spPr>
          <a:xfrm>
            <a:off x="6324600" y="384601"/>
            <a:ext cx="2590800" cy="830997"/>
          </a:xfrm>
          <a:prstGeom prst="rect">
            <a:avLst/>
          </a:prstGeom>
          <a:noFill/>
        </p:spPr>
        <p:txBody>
          <a:bodyPr wrap="square" rtlCol="0">
            <a:spAutoFit/>
          </a:bodyPr>
          <a:lstStyle/>
          <a:p>
            <a:pPr algn="ctr" defTabSz="914400"/>
            <a:r>
              <a:rPr lang="en-US" sz="2400" b="1" dirty="0">
                <a:solidFill>
                  <a:prstClr val="black"/>
                </a:solidFill>
              </a:rPr>
              <a:t>July 20, 2017</a:t>
            </a:r>
          </a:p>
          <a:p>
            <a:pPr algn="ctr" defTabSz="914400"/>
            <a:r>
              <a:rPr lang="en-US" sz="2400" b="1" dirty="0">
                <a:solidFill>
                  <a:prstClr val="black"/>
                </a:solidFill>
              </a:rPr>
              <a:t>Tinley Park, Illinois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1" y="152399"/>
            <a:ext cx="3524690" cy="1295399"/>
          </a:xfrm>
          <a:prstGeom prst="rect">
            <a:avLst/>
          </a:prstGeom>
        </p:spPr>
      </p:pic>
    </p:spTree>
    <p:extLst>
      <p:ext uri="{BB962C8B-B14F-4D97-AF65-F5344CB8AC3E}">
        <p14:creationId xmlns:p14="http://schemas.microsoft.com/office/powerpoint/2010/main" val="37835468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49853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364084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9" name="Picture 8"/>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227409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82043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546011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5" name="Picture 4"/>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742727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560509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356475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173895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DCD4E5D-EC23-4752-A973-E130CFAD7FEB}"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p:nvPr userDrawn="1"/>
        </p:nvPicPr>
        <p:blipFill rotWithShape="1">
          <a:blip r:embed="rId2"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323533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91168" y="0"/>
            <a:ext cx="9052832" cy="4208176"/>
          </a:xfrm>
          <a:prstGeom prst="rect">
            <a:avLst/>
          </a:prstGeom>
        </p:spPr>
      </p:pic>
      <p:sp>
        <p:nvSpPr>
          <p:cNvPr id="2"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124938611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907" r="12343"/>
          <a:stretch/>
        </p:blipFill>
        <p:spPr>
          <a:xfrm>
            <a:off x="1" y="0"/>
            <a:ext cx="9144000" cy="6858000"/>
          </a:xfrm>
          <a:prstGeom prst="rect">
            <a:avLst/>
          </a:prstGeom>
        </p:spPr>
      </p:pic>
      <p:sp>
        <p:nvSpPr>
          <p:cNvPr id="11" name="Title 1"/>
          <p:cNvSpPr>
            <a:spLocks noGrp="1"/>
          </p:cNvSpPr>
          <p:nvPr>
            <p:ph type="ctrTitle"/>
          </p:nvPr>
        </p:nvSpPr>
        <p:spPr>
          <a:xfrm>
            <a:off x="1135781" y="2019330"/>
            <a:ext cx="6858000" cy="2387600"/>
          </a:xfrm>
        </p:spPr>
        <p:txBody>
          <a:bodyPr anchor="b">
            <a:normAutofit/>
          </a:bodyPr>
          <a:lstStyle>
            <a:lvl1pPr algn="ctr">
              <a:defRPr sz="48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Subtitle 2"/>
          <p:cNvSpPr>
            <a:spLocks noGrp="1"/>
          </p:cNvSpPr>
          <p:nvPr>
            <p:ph type="subTitle" idx="1"/>
          </p:nvPr>
        </p:nvSpPr>
        <p:spPr>
          <a:xfrm>
            <a:off x="1135781" y="4499004"/>
            <a:ext cx="6858000" cy="1655762"/>
          </a:xfrm>
        </p:spPr>
        <p:txBody>
          <a:bodyPr/>
          <a:lstStyle>
            <a:lvl1pPr marL="0" indent="0" algn="ctr">
              <a:buNone/>
              <a:defRPr sz="2400" b="0" i="0">
                <a:solidFill>
                  <a:schemeClr val="tx1">
                    <a:lumMod val="65000"/>
                    <a:lumOff val="35000"/>
                  </a:schemeClr>
                </a:solidFill>
                <a:latin typeface="Arial Narrow" charset="0"/>
                <a:ea typeface="Arial Narrow" charset="0"/>
                <a:cs typeface="Arial Narrow"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2562" y="1012785"/>
            <a:ext cx="3824438" cy="1401476"/>
          </a:xfrm>
          <a:prstGeom prst="rect">
            <a:avLst/>
          </a:prstGeom>
        </p:spPr>
      </p:pic>
    </p:spTree>
    <p:extLst>
      <p:ext uri="{BB962C8B-B14F-4D97-AF65-F5344CB8AC3E}">
        <p14:creationId xmlns:p14="http://schemas.microsoft.com/office/powerpoint/2010/main" val="22257201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37625" r="21392"/>
          <a:stretch/>
        </p:blipFill>
        <p:spPr>
          <a:xfrm>
            <a:off x="0" y="0"/>
            <a:ext cx="4781024" cy="6890870"/>
          </a:xfrm>
          <a:prstGeom prst="rect">
            <a:avLst/>
          </a:prstGeom>
        </p:spPr>
      </p:pic>
      <p:sp>
        <p:nvSpPr>
          <p:cNvPr id="14" name="Title 1"/>
          <p:cNvSpPr>
            <a:spLocks noGrp="1"/>
          </p:cNvSpPr>
          <p:nvPr>
            <p:ph type="title"/>
          </p:nvPr>
        </p:nvSpPr>
        <p:spPr>
          <a:xfrm>
            <a:off x="164729" y="208738"/>
            <a:ext cx="4616295" cy="813243"/>
          </a:xfrm>
        </p:spPr>
        <p:txBody>
          <a:bodyPr>
            <a:noAutofit/>
          </a:bodyPr>
          <a:lstStyle>
            <a:lvl1pPr algn="ctr">
              <a:defRPr sz="3200"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5" name="Content Placeholder 2"/>
          <p:cNvSpPr>
            <a:spLocks noGrp="1"/>
          </p:cNvSpPr>
          <p:nvPr>
            <p:ph sz="half" idx="1"/>
          </p:nvPr>
        </p:nvSpPr>
        <p:spPr>
          <a:xfrm>
            <a:off x="164727" y="1201363"/>
            <a:ext cx="4535020" cy="5447460"/>
          </a:xfrm>
        </p:spPr>
        <p:txBody>
          <a:bodyPr/>
          <a:lstStyle>
            <a:lvl1pPr>
              <a:defRPr b="0" i="0">
                <a:solidFill>
                  <a:schemeClr val="tx1">
                    <a:lumMod val="65000"/>
                    <a:lumOff val="35000"/>
                  </a:schemeClr>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p:cNvSpPr>
            <a:spLocks noGrp="1"/>
          </p:cNvSpPr>
          <p:nvPr>
            <p:ph type="pic" sz="quarter" idx="10"/>
          </p:nvPr>
        </p:nvSpPr>
        <p:spPr>
          <a:xfrm>
            <a:off x="4781550" y="0"/>
            <a:ext cx="4362450" cy="6891338"/>
          </a:xfrm>
        </p:spPr>
        <p:txBody>
          <a:bodyPr/>
          <a:lstStyle/>
          <a:p>
            <a:r>
              <a:rPr lang="en-US"/>
              <a:t>Click icon to add picture</a:t>
            </a:r>
          </a:p>
        </p:txBody>
      </p:sp>
    </p:spTree>
    <p:extLst>
      <p:ext uri="{BB962C8B-B14F-4D97-AF65-F5344CB8AC3E}">
        <p14:creationId xmlns:p14="http://schemas.microsoft.com/office/powerpoint/2010/main" val="24683316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2"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3"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31424486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9"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0" name="Content Placeholder 2"/>
          <p:cNvSpPr>
            <a:spLocks noGrp="1"/>
          </p:cNvSpPr>
          <p:nvPr>
            <p:ph idx="1"/>
          </p:nvPr>
        </p:nvSpPr>
        <p:spPr>
          <a:xfrm>
            <a:off x="202370" y="18256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8123756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0177" r="10177"/>
          <a:stretch/>
        </p:blipFill>
        <p:spPr>
          <a:xfrm>
            <a:off x="0" y="5"/>
            <a:ext cx="9144000" cy="2425349"/>
          </a:xfrm>
          <a:prstGeom prst="rect">
            <a:avLst/>
          </a:prstGeom>
        </p:spPr>
      </p:pic>
      <p:sp>
        <p:nvSpPr>
          <p:cNvPr id="10" name="Title 1"/>
          <p:cNvSpPr>
            <a:spLocks noGrp="1"/>
          </p:cNvSpPr>
          <p:nvPr>
            <p:ph type="title"/>
          </p:nvPr>
        </p:nvSpPr>
        <p:spPr>
          <a:xfrm>
            <a:off x="202370" y="250032"/>
            <a:ext cx="8655883" cy="1325563"/>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1" name="Content Placeholder 2"/>
          <p:cNvSpPr>
            <a:spLocks noGrp="1"/>
          </p:cNvSpPr>
          <p:nvPr>
            <p:ph idx="1"/>
          </p:nvPr>
        </p:nvSpPr>
        <p:spPr>
          <a:xfrm>
            <a:off x="202369" y="1851025"/>
            <a:ext cx="8655883" cy="4351338"/>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02334455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p:nvPr>
        </p:nvSpPr>
        <p:spPr>
          <a:xfrm>
            <a:off x="157396" y="269824"/>
            <a:ext cx="8700854" cy="704538"/>
          </a:xfrm>
        </p:spPr>
        <p:txBody>
          <a:bodyPr/>
          <a:lstStyle>
            <a:lvl1pPr algn="ctr">
              <a:defRPr b="0" i="0">
                <a:solidFill>
                  <a:srgbClr val="005B89"/>
                </a:solidFill>
                <a:latin typeface="Arial Narrow" charset="0"/>
                <a:ea typeface="Arial Narrow" charset="0"/>
                <a:cs typeface="Arial Narrow" charset="0"/>
              </a:defRPr>
            </a:lvl1pPr>
          </a:lstStyle>
          <a:p>
            <a:r>
              <a:rPr lang="en-US"/>
              <a:t>Click to edit Master title style</a:t>
            </a:r>
            <a:endParaRPr lang="en-US" dirty="0"/>
          </a:p>
        </p:txBody>
      </p:sp>
      <p:sp>
        <p:nvSpPr>
          <p:cNvPr id="12" name="Content Placeholder 2"/>
          <p:cNvSpPr>
            <a:spLocks noGrp="1"/>
          </p:cNvSpPr>
          <p:nvPr>
            <p:ph sz="half" idx="1"/>
          </p:nvPr>
        </p:nvSpPr>
        <p:spPr>
          <a:xfrm>
            <a:off x="157396" y="1153749"/>
            <a:ext cx="4128854" cy="5023214"/>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half" idx="2"/>
          </p:nvPr>
        </p:nvSpPr>
        <p:spPr>
          <a:xfrm>
            <a:off x="4567239" y="1150577"/>
            <a:ext cx="4291012" cy="5026389"/>
          </a:xfrm>
        </p:spPr>
        <p:txBody>
          <a:bodyPr/>
          <a:lstStyle>
            <a:lvl1pPr>
              <a:defRPr b="0" i="0">
                <a:solidFill>
                  <a:srgbClr val="0077A8"/>
                </a:solidFill>
                <a:latin typeface="Arial Narrow" charset="0"/>
                <a:ea typeface="Arial Narrow" charset="0"/>
                <a:cs typeface="Arial Narrow" charset="0"/>
              </a:defRPr>
            </a:lvl1pPr>
            <a:lvl2pPr>
              <a:defRPr b="0" i="0">
                <a:solidFill>
                  <a:schemeClr val="tx1">
                    <a:lumMod val="65000"/>
                    <a:lumOff val="35000"/>
                  </a:schemeClr>
                </a:solidFill>
                <a:latin typeface="Arial Narrow" charset="0"/>
                <a:ea typeface="Arial Narrow" charset="0"/>
                <a:cs typeface="Arial Narrow" charset="0"/>
              </a:defRPr>
            </a:lvl2pPr>
            <a:lvl3pPr>
              <a:defRPr b="0" i="0">
                <a:solidFill>
                  <a:schemeClr val="tx1">
                    <a:lumMod val="65000"/>
                    <a:lumOff val="35000"/>
                  </a:schemeClr>
                </a:solidFill>
                <a:latin typeface="Arial Narrow" charset="0"/>
                <a:ea typeface="Arial Narrow" charset="0"/>
                <a:cs typeface="Arial Narrow" charset="0"/>
              </a:defRPr>
            </a:lvl3pPr>
            <a:lvl4pPr>
              <a:defRPr b="0" i="0">
                <a:solidFill>
                  <a:schemeClr val="tx1">
                    <a:lumMod val="65000"/>
                    <a:lumOff val="35000"/>
                  </a:schemeClr>
                </a:solidFill>
                <a:latin typeface="Arial Narrow" charset="0"/>
                <a:ea typeface="Arial Narrow" charset="0"/>
                <a:cs typeface="Arial Narrow" charset="0"/>
              </a:defRPr>
            </a:lvl4pPr>
            <a:lvl5pPr>
              <a:defRPr b="0" i="0">
                <a:solidFill>
                  <a:schemeClr val="tx1">
                    <a:lumMod val="65000"/>
                    <a:lumOff val="35000"/>
                  </a:schemeClr>
                </a:solidFill>
                <a:latin typeface="Arial Narrow" charset="0"/>
                <a:ea typeface="Arial Narrow" charset="0"/>
                <a:cs typeface="Arial Narrow"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74571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2021568" y="17460"/>
            <a:ext cx="7122432" cy="4208176"/>
          </a:xfrm>
          <a:prstGeom prst="rect">
            <a:avLst/>
          </a:prstGeom>
        </p:spPr>
      </p:pic>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2"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13741403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1" name="Title 1"/>
          <p:cNvSpPr>
            <a:spLocks noGrp="1"/>
          </p:cNvSpPr>
          <p:nvPr>
            <p:ph type="title" hasCustomPrompt="1"/>
          </p:nvPr>
        </p:nvSpPr>
        <p:spPr>
          <a:xfrm>
            <a:off x="628650" y="1639743"/>
            <a:ext cx="7886700" cy="2100984"/>
          </a:xfrm>
        </p:spPr>
        <p:txBody>
          <a:bodyPr>
            <a:normAutofit/>
          </a:bodyPr>
          <a:lstStyle>
            <a:lvl1pPr algn="ctr">
              <a:defRPr sz="2800" b="0" i="0">
                <a:solidFill>
                  <a:srgbClr val="005B89"/>
                </a:solidFill>
                <a:latin typeface="Arial Narrow" charset="0"/>
                <a:ea typeface="Arial Narrow" charset="0"/>
                <a:cs typeface="Arial Narrow" charset="0"/>
              </a:defRPr>
            </a:lvl1pPr>
          </a:lstStyle>
          <a:p>
            <a:r>
              <a:rPr lang="en-US" dirty="0"/>
              <a:t>Quote Text</a:t>
            </a:r>
          </a:p>
        </p:txBody>
      </p:sp>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834896" y="5816600"/>
            <a:ext cx="2023357" cy="741465"/>
          </a:xfrm>
          <a:prstGeom prst="rect">
            <a:avLst/>
          </a:prstGeom>
        </p:spPr>
      </p:pic>
    </p:spTree>
    <p:extLst>
      <p:ext uri="{BB962C8B-B14F-4D97-AF65-F5344CB8AC3E}">
        <p14:creationId xmlns:p14="http://schemas.microsoft.com/office/powerpoint/2010/main" val="286378951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7845" r="22850"/>
          <a:stretch/>
        </p:blipFill>
        <p:spPr>
          <a:xfrm rot="10800000">
            <a:off x="-1" y="17460"/>
            <a:ext cx="9143999" cy="6356350"/>
          </a:xfrm>
          <a:prstGeom prst="rect">
            <a:avLst/>
          </a:prstGeom>
        </p:spPr>
      </p:pic>
      <p:sp>
        <p:nvSpPr>
          <p:cNvPr id="7" name="TextBox 6"/>
          <p:cNvSpPr txBox="1"/>
          <p:nvPr userDrawn="1"/>
        </p:nvSpPr>
        <p:spPr>
          <a:xfrm>
            <a:off x="2857500" y="4521556"/>
            <a:ext cx="3429000" cy="769441"/>
          </a:xfrm>
          <a:prstGeom prst="rect">
            <a:avLst/>
          </a:prstGeom>
          <a:noFill/>
        </p:spPr>
        <p:txBody>
          <a:bodyPr wrap="square" rtlCol="0">
            <a:spAutoFit/>
          </a:bodyPr>
          <a:lstStyle/>
          <a:p>
            <a:pPr algn="ctr" defTabSz="914400"/>
            <a:r>
              <a:rPr lang="en-US" sz="4400" b="1" dirty="0">
                <a:solidFill>
                  <a:srgbClr val="0077A8"/>
                </a:solidFill>
                <a:latin typeface="Arial Narrow" charset="0"/>
                <a:ea typeface="Arial Narrow" charset="0"/>
                <a:cs typeface="Arial Narrow" charset="0"/>
              </a:rPr>
              <a:t>Thank you</a:t>
            </a:r>
          </a:p>
        </p:txBody>
      </p:sp>
      <p:sp>
        <p:nvSpPr>
          <p:cNvPr id="8" name="Rectangle 7"/>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330316069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489" r="13682" b="2142"/>
          <a:stretch/>
        </p:blipFill>
        <p:spPr>
          <a:xfrm>
            <a:off x="0" y="0"/>
            <a:ext cx="9144000" cy="6887376"/>
          </a:xfrm>
          <a:prstGeom prst="rect">
            <a:avLst/>
          </a:prstGeom>
        </p:spPr>
      </p:pic>
      <p:sp>
        <p:nvSpPr>
          <p:cNvPr id="13" name="TextBox 12"/>
          <p:cNvSpPr txBox="1"/>
          <p:nvPr userDrawn="1"/>
        </p:nvSpPr>
        <p:spPr>
          <a:xfrm>
            <a:off x="2857500" y="4521556"/>
            <a:ext cx="3429000" cy="769441"/>
          </a:xfrm>
          <a:prstGeom prst="rect">
            <a:avLst/>
          </a:prstGeom>
          <a:noFill/>
        </p:spPr>
        <p:txBody>
          <a:bodyPr wrap="square" rtlCol="0">
            <a:spAutoFit/>
          </a:bodyPr>
          <a:lstStyle/>
          <a:p>
            <a:pPr algn="ctr" defTabSz="914400"/>
            <a:r>
              <a:rPr lang="en-US" sz="4400" b="1" dirty="0">
                <a:solidFill>
                  <a:srgbClr val="0077A8"/>
                </a:solidFill>
                <a:latin typeface="Arial Narrow" charset="0"/>
                <a:ea typeface="Arial Narrow" charset="0"/>
                <a:cs typeface="Arial Narrow" charset="0"/>
              </a:rPr>
              <a:t>Thank you</a:t>
            </a:r>
          </a:p>
        </p:txBody>
      </p:sp>
      <p:sp>
        <p:nvSpPr>
          <p:cNvPr id="14" name="Rectangle 13"/>
          <p:cNvSpPr/>
          <p:nvPr userDrawn="1"/>
        </p:nvSpPr>
        <p:spPr>
          <a:xfrm>
            <a:off x="1356016" y="3966017"/>
            <a:ext cx="6431972" cy="45719"/>
          </a:xfrm>
          <a:prstGeom prst="rect">
            <a:avLst/>
          </a:prstGeom>
          <a:solidFill>
            <a:srgbClr val="00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5044" y="1174301"/>
            <a:ext cx="5493908" cy="2013258"/>
          </a:xfrm>
          <a:prstGeom prst="rect">
            <a:avLst/>
          </a:prstGeom>
        </p:spPr>
      </p:pic>
    </p:spTree>
    <p:extLst>
      <p:ext uri="{BB962C8B-B14F-4D97-AF65-F5344CB8AC3E}">
        <p14:creationId xmlns:p14="http://schemas.microsoft.com/office/powerpoint/2010/main" val="3818544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6.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6.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6.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3.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900">
                <a:solidFill>
                  <a:srgbClr val="FFFFFF"/>
                </a:solidFill>
              </a:defRPr>
            </a:lvl1pPr>
          </a:lstStyle>
          <a:p>
            <a:fld id="{29BCC4AD-5052-457A-BEEF-872185D773B0}" type="datetime1">
              <a:rPr lang="en-US" smtClean="0"/>
              <a:pPr/>
              <a:t>4/16/2018</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9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050" b="1">
                <a:solidFill>
                  <a:srgbClr val="FFFFFF"/>
                </a:solidFill>
              </a:defRPr>
            </a:lvl1pPr>
          </a:lstStyle>
          <a:p>
            <a:fld id="{540BFDBE-36C1-4306-8DAB-884CCB500295}" type="slidenum">
              <a:rPr lang="en-US" smtClean="0"/>
              <a:pPr/>
              <a:t>‹#›</a:t>
            </a:fld>
            <a:endParaRPr lang="en-US"/>
          </a:p>
        </p:txBody>
      </p:sp>
    </p:spTree>
    <p:extLst>
      <p:ext uri="{BB962C8B-B14F-4D97-AF65-F5344CB8AC3E}">
        <p14:creationId xmlns:p14="http://schemas.microsoft.com/office/powerpoint/2010/main" val="32361730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p>
        </p:txBody>
      </p:sp>
      <p:sp>
        <p:nvSpPr>
          <p:cNvPr id="2" name="Title Placeholder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38200" y="6400806"/>
            <a:ext cx="2057400" cy="320675"/>
          </a:xfrm>
          <a:prstGeom prst="rect">
            <a:avLst/>
          </a:prstGeom>
        </p:spPr>
        <p:txBody>
          <a:bodyPr vert="horz" lIns="121899" tIns="60949" rIns="121899" bIns="60949" rtlCol="0" anchor="b"/>
          <a:lstStyle>
            <a:lvl1pPr algn="l">
              <a:defRPr sz="675">
                <a:solidFill>
                  <a:schemeClr val="tx2">
                    <a:lumMod val="50000"/>
                    <a:lumOff val="50000"/>
                  </a:schemeClr>
                </a:solidFill>
              </a:defRPr>
            </a:lvl1pPr>
          </a:lstStyle>
          <a:p>
            <a:fld id="{2DD204D1-F9BD-4643-8480-6EA41EB484F1}" type="datetimeFigureOut">
              <a:rPr lang="en-US"/>
              <a:pPr/>
              <a:t>4/16/2018</a:t>
            </a:fld>
            <a:endParaRPr/>
          </a:p>
        </p:txBody>
      </p:sp>
      <p:sp>
        <p:nvSpPr>
          <p:cNvPr id="5" name="Footer Placeholder 4"/>
          <p:cNvSpPr>
            <a:spLocks noGrp="1"/>
          </p:cNvSpPr>
          <p:nvPr>
            <p:ph type="ftr" sz="quarter" idx="3"/>
          </p:nvPr>
        </p:nvSpPr>
        <p:spPr>
          <a:xfrm>
            <a:off x="2931645" y="6400806"/>
            <a:ext cx="4663440" cy="320675"/>
          </a:xfrm>
          <a:prstGeom prst="rect">
            <a:avLst/>
          </a:prstGeom>
        </p:spPr>
        <p:txBody>
          <a:bodyPr vert="horz" lIns="121899" tIns="60949" rIns="121899" bIns="60949" rtlCol="0" anchor="b"/>
          <a:lstStyle>
            <a:lvl1pPr algn="ctr">
              <a:defRPr sz="675">
                <a:solidFill>
                  <a:schemeClr val="tx2">
                    <a:lumMod val="50000"/>
                    <a:lumOff val="50000"/>
                  </a:schemeClr>
                </a:solidFill>
              </a:defRPr>
            </a:lvl1pPr>
          </a:lstStyle>
          <a:p>
            <a:endParaRPr/>
          </a:p>
        </p:txBody>
      </p:sp>
      <p:sp>
        <p:nvSpPr>
          <p:cNvPr id="6" name="Slide Number Placeholder 5"/>
          <p:cNvSpPr>
            <a:spLocks noGrp="1"/>
          </p:cNvSpPr>
          <p:nvPr>
            <p:ph type="sldNum" sz="quarter" idx="4"/>
          </p:nvPr>
        </p:nvSpPr>
        <p:spPr>
          <a:xfrm>
            <a:off x="7627348" y="6400806"/>
            <a:ext cx="830855" cy="320675"/>
          </a:xfrm>
          <a:prstGeom prst="rect">
            <a:avLst/>
          </a:prstGeom>
        </p:spPr>
        <p:txBody>
          <a:bodyPr vert="horz" lIns="121899" tIns="60949" rIns="121899" bIns="60949" rtlCol="0" anchor="b"/>
          <a:lstStyle>
            <a:lvl1pPr algn="r">
              <a:defRPr sz="675">
                <a:solidFill>
                  <a:schemeClr val="tx2">
                    <a:lumMod val="50000"/>
                    <a:lumOff val="50000"/>
                  </a:schemeClr>
                </a:solidFill>
              </a:defRPr>
            </a:lvl1pPr>
          </a:lstStyle>
          <a:p>
            <a:fld id="{EB37DED6-D4C7-42EE-AB49-D2E39E64FDE4}" type="slidenum">
              <a:rPr/>
              <a:pPr/>
              <a:t>‹#›</a:t>
            </a:fld>
            <a:endParaRPr/>
          </a:p>
        </p:txBody>
      </p:sp>
    </p:spTree>
    <p:extLst>
      <p:ext uri="{BB962C8B-B14F-4D97-AF65-F5344CB8AC3E}">
        <p14:creationId xmlns:p14="http://schemas.microsoft.com/office/powerpoint/2010/main" val="307774194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680" rtl="0" eaLnBrk="1" latinLnBrk="0" hangingPunct="1">
        <a:lnSpc>
          <a:spcPct val="85000"/>
        </a:lnSpc>
        <a:spcBef>
          <a:spcPct val="0"/>
        </a:spcBef>
        <a:buNone/>
        <a:tabLst/>
        <a:defRPr sz="2475" kern="1200" cap="none" baseline="0">
          <a:solidFill>
            <a:schemeClr val="tx1"/>
          </a:solidFill>
          <a:latin typeface="+mj-lt"/>
          <a:ea typeface="+mj-ea"/>
          <a:cs typeface="+mj-cs"/>
        </a:defRPr>
      </a:lvl1pPr>
    </p:titleStyle>
    <p:bodyStyle>
      <a:lvl1pPr marL="171420" indent="-171420" algn="l" defTabSz="685680" rtl="0" eaLnBrk="1" latinLnBrk="0" hangingPunct="1">
        <a:lnSpc>
          <a:spcPct val="95000"/>
        </a:lnSpc>
        <a:spcBef>
          <a:spcPts val="1050"/>
        </a:spcBef>
        <a:buSzPct val="100000"/>
        <a:buFont typeface="Arial" pitchFamily="34" charset="0"/>
        <a:buChar char="•"/>
        <a:defRPr sz="1350" kern="1200">
          <a:solidFill>
            <a:schemeClr val="tx1"/>
          </a:solidFill>
          <a:latin typeface="+mn-lt"/>
          <a:ea typeface="+mn-ea"/>
          <a:cs typeface="+mn-cs"/>
        </a:defRPr>
      </a:lvl1pPr>
      <a:lvl2pPr marL="411408" indent="-171420" algn="l" defTabSz="685680" rtl="0" eaLnBrk="1" latinLnBrk="0" hangingPunct="1">
        <a:lnSpc>
          <a:spcPct val="95000"/>
        </a:lnSpc>
        <a:spcBef>
          <a:spcPts val="600"/>
        </a:spcBef>
        <a:buSzPct val="100000"/>
        <a:buFont typeface="Century Gothic" pitchFamily="34" charset="0"/>
        <a:buChar char="–"/>
        <a:defRPr sz="1125" kern="1200">
          <a:solidFill>
            <a:schemeClr val="tx1"/>
          </a:solidFill>
          <a:latin typeface="+mn-lt"/>
          <a:ea typeface="+mn-ea"/>
          <a:cs typeface="+mn-cs"/>
        </a:defRPr>
      </a:lvl2pPr>
      <a:lvl3pPr marL="651396"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3pPr>
      <a:lvl4pPr marL="891384"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4pPr>
      <a:lvl5pPr marL="1131372"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5pPr>
      <a:lvl6pPr marL="1371360"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6pPr>
      <a:lvl7pPr marL="161134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7pPr>
      <a:lvl8pPr marL="1851336"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8pPr>
      <a:lvl9pPr marL="212560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9pPr>
    </p:bodyStyle>
    <p:otherStyle>
      <a:defPPr>
        <a:defRPr/>
      </a:defPPr>
      <a:lvl1pPr marL="0" algn="l" defTabSz="685680" rtl="0" eaLnBrk="1" latinLnBrk="0" hangingPunct="1">
        <a:defRPr sz="1350" kern="1200">
          <a:solidFill>
            <a:schemeClr val="tx1"/>
          </a:solidFill>
          <a:latin typeface="+mn-lt"/>
          <a:ea typeface="+mn-ea"/>
          <a:cs typeface="+mn-cs"/>
        </a:defRPr>
      </a:lvl1pPr>
      <a:lvl2pPr marL="342840" algn="l" defTabSz="685680" rtl="0" eaLnBrk="1" latinLnBrk="0" hangingPunct="1">
        <a:defRPr sz="1350" kern="1200">
          <a:solidFill>
            <a:schemeClr val="tx1"/>
          </a:solidFill>
          <a:latin typeface="+mn-lt"/>
          <a:ea typeface="+mn-ea"/>
          <a:cs typeface="+mn-cs"/>
        </a:defRPr>
      </a:lvl2pPr>
      <a:lvl3pPr marL="685680" algn="l" defTabSz="685680" rtl="0" eaLnBrk="1" latinLnBrk="0" hangingPunct="1">
        <a:defRPr sz="1350" kern="1200">
          <a:solidFill>
            <a:schemeClr val="tx1"/>
          </a:solidFill>
          <a:latin typeface="+mn-lt"/>
          <a:ea typeface="+mn-ea"/>
          <a:cs typeface="+mn-cs"/>
        </a:defRPr>
      </a:lvl3pPr>
      <a:lvl4pPr marL="1028520" algn="l" defTabSz="685680" rtl="0" eaLnBrk="1" latinLnBrk="0" hangingPunct="1">
        <a:defRPr sz="1350" kern="1200">
          <a:solidFill>
            <a:schemeClr val="tx1"/>
          </a:solidFill>
          <a:latin typeface="+mn-lt"/>
          <a:ea typeface="+mn-ea"/>
          <a:cs typeface="+mn-cs"/>
        </a:defRPr>
      </a:lvl4pPr>
      <a:lvl5pPr marL="1371360" algn="l" defTabSz="685680" rtl="0" eaLnBrk="1" latinLnBrk="0" hangingPunct="1">
        <a:defRPr sz="1350" kern="1200">
          <a:solidFill>
            <a:schemeClr val="tx1"/>
          </a:solidFill>
          <a:latin typeface="+mn-lt"/>
          <a:ea typeface="+mn-ea"/>
          <a:cs typeface="+mn-cs"/>
        </a:defRPr>
      </a:lvl5pPr>
      <a:lvl6pPr marL="1714200" algn="l" defTabSz="685680" rtl="0" eaLnBrk="1" latinLnBrk="0" hangingPunct="1">
        <a:defRPr sz="1350" kern="1200">
          <a:solidFill>
            <a:schemeClr val="tx1"/>
          </a:solidFill>
          <a:latin typeface="+mn-lt"/>
          <a:ea typeface="+mn-ea"/>
          <a:cs typeface="+mn-cs"/>
        </a:defRPr>
      </a:lvl6pPr>
      <a:lvl7pPr marL="2057040" algn="l" defTabSz="685680" rtl="0" eaLnBrk="1" latinLnBrk="0" hangingPunct="1">
        <a:defRPr sz="1350" kern="1200">
          <a:solidFill>
            <a:schemeClr val="tx1"/>
          </a:solidFill>
          <a:latin typeface="+mn-lt"/>
          <a:ea typeface="+mn-ea"/>
          <a:cs typeface="+mn-cs"/>
        </a:defRPr>
      </a:lvl7pPr>
      <a:lvl8pPr marL="2399880" algn="l" defTabSz="685680" rtl="0" eaLnBrk="1" latinLnBrk="0" hangingPunct="1">
        <a:defRPr sz="1350" kern="1200">
          <a:solidFill>
            <a:schemeClr val="tx1"/>
          </a:solidFill>
          <a:latin typeface="+mn-lt"/>
          <a:ea typeface="+mn-ea"/>
          <a:cs typeface="+mn-cs"/>
        </a:defRPr>
      </a:lvl8pPr>
      <a:lvl9pPr marL="2742720" algn="l" defTabSz="68568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924EB7-6FD2-2449-809E-012EFC682931}" type="slidenum">
              <a:rPr lang="en-US" smtClean="0"/>
              <a:t>‹#›</a:t>
            </a:fld>
            <a:endParaRPr lang="en-US"/>
          </a:p>
        </p:txBody>
      </p:sp>
    </p:spTree>
    <p:extLst>
      <p:ext uri="{BB962C8B-B14F-4D97-AF65-F5344CB8AC3E}">
        <p14:creationId xmlns:p14="http://schemas.microsoft.com/office/powerpoint/2010/main" val="236202416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lvl1pPr algn="l" defTabSz="914377" rtl="0" eaLnBrk="1" latinLnBrk="0" hangingPunct="1">
        <a:lnSpc>
          <a:spcPct val="90000"/>
        </a:lnSpc>
        <a:spcBef>
          <a:spcPct val="0"/>
        </a:spcBef>
        <a:buNone/>
        <a:defRPr sz="4400" b="0" i="0" kern="1200">
          <a:solidFill>
            <a:srgbClr val="005B89"/>
          </a:solidFill>
          <a:latin typeface="Acumin Pro Medium" charset="0"/>
          <a:ea typeface="Acumin Pro Medium" charset="0"/>
          <a:cs typeface="Acumin Pro Medium" charset="0"/>
        </a:defRPr>
      </a:lvl1pPr>
    </p:titleStyle>
    <p:bodyStyle>
      <a:lvl1pPr marL="228594" indent="-228594" algn="l" defTabSz="914377" rtl="0" eaLnBrk="1" latinLnBrk="0" hangingPunct="1">
        <a:lnSpc>
          <a:spcPct val="90000"/>
        </a:lnSpc>
        <a:spcBef>
          <a:spcPts val="1000"/>
        </a:spcBef>
        <a:buFont typeface="Arial"/>
        <a:buChar char="•"/>
        <a:defRPr sz="2800" b="0" i="0" kern="1200">
          <a:solidFill>
            <a:srgbClr val="0077A8"/>
          </a:solidFill>
          <a:latin typeface="Acumin Pro" charset="0"/>
          <a:ea typeface="Acumin Pro" charset="0"/>
          <a:cs typeface="Acumin Pro" charset="0"/>
        </a:defRPr>
      </a:lvl1pPr>
      <a:lvl2pPr marL="685783" indent="-228594" algn="l" defTabSz="914377" rtl="0" eaLnBrk="1" latinLnBrk="0" hangingPunct="1">
        <a:lnSpc>
          <a:spcPct val="90000"/>
        </a:lnSpc>
        <a:spcBef>
          <a:spcPts val="500"/>
        </a:spcBef>
        <a:buFont typeface="Arial"/>
        <a:buChar char="•"/>
        <a:defRPr sz="2400" b="0" i="0" kern="1200">
          <a:solidFill>
            <a:schemeClr val="tx1"/>
          </a:solidFill>
          <a:latin typeface="Acumin Pro Light" charset="0"/>
          <a:ea typeface="Acumin Pro Light" charset="0"/>
          <a:cs typeface="Acumin Pro Light" charset="0"/>
        </a:defRPr>
      </a:lvl2pPr>
      <a:lvl3pPr marL="1142971" indent="-228594" algn="l" defTabSz="914377" rtl="0" eaLnBrk="1" latinLnBrk="0" hangingPunct="1">
        <a:lnSpc>
          <a:spcPct val="90000"/>
        </a:lnSpc>
        <a:spcBef>
          <a:spcPts val="500"/>
        </a:spcBef>
        <a:buFont typeface="Arial"/>
        <a:buChar char="•"/>
        <a:defRPr sz="2000" b="0" i="0" kern="1200">
          <a:solidFill>
            <a:schemeClr val="tx1"/>
          </a:solidFill>
          <a:latin typeface="Acumin Pro Light" charset="0"/>
          <a:ea typeface="Acumin Pro Light" charset="0"/>
          <a:cs typeface="Acumin Pro Light" charset="0"/>
        </a:defRPr>
      </a:lvl3pPr>
      <a:lvl4pPr marL="1600160"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4pPr>
      <a:lvl5pPr marL="2057349"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BDDE1-009F-48CB-B3D7-A908A6B9125E}" type="datetime1">
              <a:rPr lang="en-US" smtClean="0"/>
              <a:t>4/16/2018</a:t>
            </a:fld>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924EB7-6FD2-2449-809E-012EFC682931}" type="slidenum">
              <a:rPr lang="en-US" smtClean="0"/>
              <a:t>‹#›</a:t>
            </a:fld>
            <a:endParaRPr lang="en-US"/>
          </a:p>
        </p:txBody>
      </p:sp>
    </p:spTree>
    <p:extLst>
      <p:ext uri="{BB962C8B-B14F-4D97-AF65-F5344CB8AC3E}">
        <p14:creationId xmlns:p14="http://schemas.microsoft.com/office/powerpoint/2010/main" val="2738137702"/>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377" rtl="0" eaLnBrk="1" latinLnBrk="0" hangingPunct="1">
        <a:lnSpc>
          <a:spcPct val="90000"/>
        </a:lnSpc>
        <a:spcBef>
          <a:spcPct val="0"/>
        </a:spcBef>
        <a:buNone/>
        <a:defRPr sz="4400" b="0" i="0" kern="1200">
          <a:solidFill>
            <a:srgbClr val="005B89"/>
          </a:solidFill>
          <a:latin typeface="Acumin Pro Medium" charset="0"/>
          <a:ea typeface="Acumin Pro Medium" charset="0"/>
          <a:cs typeface="Acumin Pro Medium" charset="0"/>
        </a:defRPr>
      </a:lvl1pPr>
    </p:titleStyle>
    <p:bodyStyle>
      <a:lvl1pPr marL="228594" indent="-228594" algn="l" defTabSz="914377" rtl="0" eaLnBrk="1" latinLnBrk="0" hangingPunct="1">
        <a:lnSpc>
          <a:spcPct val="90000"/>
        </a:lnSpc>
        <a:spcBef>
          <a:spcPts val="1000"/>
        </a:spcBef>
        <a:buFont typeface="Arial"/>
        <a:buChar char="•"/>
        <a:defRPr sz="2800" b="0" i="0" kern="1200">
          <a:solidFill>
            <a:srgbClr val="0077A8"/>
          </a:solidFill>
          <a:latin typeface="Acumin Pro" charset="0"/>
          <a:ea typeface="Acumin Pro" charset="0"/>
          <a:cs typeface="Acumin Pro" charset="0"/>
        </a:defRPr>
      </a:lvl1pPr>
      <a:lvl2pPr marL="685783" indent="-228594" algn="l" defTabSz="914377" rtl="0" eaLnBrk="1" latinLnBrk="0" hangingPunct="1">
        <a:lnSpc>
          <a:spcPct val="90000"/>
        </a:lnSpc>
        <a:spcBef>
          <a:spcPts val="500"/>
        </a:spcBef>
        <a:buFont typeface="Arial"/>
        <a:buChar char="•"/>
        <a:defRPr sz="2400" b="0" i="0" kern="1200">
          <a:solidFill>
            <a:schemeClr val="tx1"/>
          </a:solidFill>
          <a:latin typeface="Acumin Pro Light" charset="0"/>
          <a:ea typeface="Acumin Pro Light" charset="0"/>
          <a:cs typeface="Acumin Pro Light" charset="0"/>
        </a:defRPr>
      </a:lvl2pPr>
      <a:lvl3pPr marL="1142971" indent="-228594" algn="l" defTabSz="914377" rtl="0" eaLnBrk="1" latinLnBrk="0" hangingPunct="1">
        <a:lnSpc>
          <a:spcPct val="90000"/>
        </a:lnSpc>
        <a:spcBef>
          <a:spcPts val="500"/>
        </a:spcBef>
        <a:buFont typeface="Arial"/>
        <a:buChar char="•"/>
        <a:defRPr sz="2000" b="0" i="0" kern="1200">
          <a:solidFill>
            <a:schemeClr val="tx1"/>
          </a:solidFill>
          <a:latin typeface="Acumin Pro Light" charset="0"/>
          <a:ea typeface="Acumin Pro Light" charset="0"/>
          <a:cs typeface="Acumin Pro Light" charset="0"/>
        </a:defRPr>
      </a:lvl3pPr>
      <a:lvl4pPr marL="1600160"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4pPr>
      <a:lvl5pPr marL="2057349"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914400"/>
            <a:endParaRPr dirty="0">
              <a:solidFill>
                <a:srgbClr val="FFFFFF"/>
              </a:solidFill>
            </a:endParaRPr>
          </a:p>
        </p:txBody>
      </p:sp>
      <p:sp>
        <p:nvSpPr>
          <p:cNvPr id="2" name="Title Placeholder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38200" y="6400802"/>
            <a:ext cx="2057400"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pPr defTabSz="914400"/>
            <a:fld id="{2DD204D1-F9BD-4643-8480-6EA41EB484F1}" type="datetimeFigureOut">
              <a:rPr lang="en-US">
                <a:solidFill>
                  <a:srgbClr val="000000">
                    <a:lumMod val="50000"/>
                    <a:lumOff val="50000"/>
                  </a:srgbClr>
                </a:solidFill>
              </a:rPr>
              <a:pPr defTabSz="914400"/>
              <a:t>4/16/2018</a:t>
            </a:fld>
            <a:endParaRPr dirty="0">
              <a:solidFill>
                <a:srgbClr val="000000">
                  <a:lumMod val="50000"/>
                  <a:lumOff val="50000"/>
                </a:srgbClr>
              </a:solidFill>
            </a:endParaRPr>
          </a:p>
        </p:txBody>
      </p:sp>
      <p:sp>
        <p:nvSpPr>
          <p:cNvPr id="5" name="Footer Placeholder 4"/>
          <p:cNvSpPr>
            <a:spLocks noGrp="1"/>
          </p:cNvSpPr>
          <p:nvPr>
            <p:ph type="ftr" sz="quarter" idx="3"/>
          </p:nvPr>
        </p:nvSpPr>
        <p:spPr>
          <a:xfrm>
            <a:off x="2931645" y="6400802"/>
            <a:ext cx="4663440"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pPr defTabSz="914400"/>
            <a:endParaRPr dirty="0">
              <a:solidFill>
                <a:srgbClr val="000000">
                  <a:lumMod val="50000"/>
                  <a:lumOff val="50000"/>
                </a:srgbClr>
              </a:solidFill>
            </a:endParaRPr>
          </a:p>
        </p:txBody>
      </p:sp>
      <p:sp>
        <p:nvSpPr>
          <p:cNvPr id="6" name="Slide Number Placeholder 5"/>
          <p:cNvSpPr>
            <a:spLocks noGrp="1"/>
          </p:cNvSpPr>
          <p:nvPr>
            <p:ph type="sldNum" sz="quarter" idx="4"/>
          </p:nvPr>
        </p:nvSpPr>
        <p:spPr>
          <a:xfrm>
            <a:off x="7627346" y="6400802"/>
            <a:ext cx="830855"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pPr defTabSz="914400"/>
            <a:fld id="{EB37DED6-D4C7-42EE-AB49-D2E39E64FDE4}" type="slidenum">
              <a:rPr>
                <a:solidFill>
                  <a:srgbClr val="000000">
                    <a:lumMod val="50000"/>
                    <a:lumOff val="50000"/>
                  </a:srgbClr>
                </a:solidFill>
              </a:rPr>
              <a:pPr defTabSz="914400"/>
              <a:t>‹#›</a:t>
            </a:fld>
            <a:endParaRPr dirty="0">
              <a:solidFill>
                <a:srgbClr val="000000">
                  <a:lumMod val="50000"/>
                  <a:lumOff val="50000"/>
                </a:srgbClr>
              </a:solidFill>
            </a:endParaRPr>
          </a:p>
        </p:txBody>
      </p:sp>
    </p:spTree>
    <p:extLst>
      <p:ext uri="{BB962C8B-B14F-4D97-AF65-F5344CB8AC3E}">
        <p14:creationId xmlns:p14="http://schemas.microsoft.com/office/powerpoint/2010/main" val="370519667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defTabSz="914400"/>
            <a:endParaRPr sz="1013">
              <a:solidFill>
                <a:srgbClr val="FFFFFF"/>
              </a:solidFill>
            </a:endParaRPr>
          </a:p>
        </p:txBody>
      </p:sp>
      <p:sp>
        <p:nvSpPr>
          <p:cNvPr id="2" name="Title Placeholder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38200" y="6400806"/>
            <a:ext cx="2057400" cy="320675"/>
          </a:xfrm>
          <a:prstGeom prst="rect">
            <a:avLst/>
          </a:prstGeom>
        </p:spPr>
        <p:txBody>
          <a:bodyPr vert="horz" lIns="121899" tIns="60949" rIns="121899" bIns="60949" rtlCol="0" anchor="b"/>
          <a:lstStyle>
            <a:lvl1pPr algn="l">
              <a:defRPr sz="675">
                <a:solidFill>
                  <a:schemeClr val="tx2">
                    <a:lumMod val="50000"/>
                    <a:lumOff val="50000"/>
                  </a:schemeClr>
                </a:solidFill>
              </a:defRPr>
            </a:lvl1pPr>
          </a:lstStyle>
          <a:p>
            <a:pPr defTabSz="914400"/>
            <a:fld id="{2DD204D1-F9BD-4643-8480-6EA41EB484F1}" type="datetimeFigureOut">
              <a:rPr lang="en-US">
                <a:solidFill>
                  <a:srgbClr val="000000">
                    <a:lumMod val="50000"/>
                    <a:lumOff val="50000"/>
                  </a:srgbClr>
                </a:solidFill>
              </a:rPr>
              <a:pPr defTabSz="914400"/>
              <a:t>4/16/2018</a:t>
            </a:fld>
            <a:endParaRPr>
              <a:solidFill>
                <a:srgbClr val="000000">
                  <a:lumMod val="50000"/>
                  <a:lumOff val="50000"/>
                </a:srgbClr>
              </a:solidFill>
            </a:endParaRPr>
          </a:p>
        </p:txBody>
      </p:sp>
      <p:sp>
        <p:nvSpPr>
          <p:cNvPr id="5" name="Footer Placeholder 4"/>
          <p:cNvSpPr>
            <a:spLocks noGrp="1"/>
          </p:cNvSpPr>
          <p:nvPr>
            <p:ph type="ftr" sz="quarter" idx="3"/>
          </p:nvPr>
        </p:nvSpPr>
        <p:spPr>
          <a:xfrm>
            <a:off x="2931645" y="6400806"/>
            <a:ext cx="4663440" cy="320675"/>
          </a:xfrm>
          <a:prstGeom prst="rect">
            <a:avLst/>
          </a:prstGeom>
        </p:spPr>
        <p:txBody>
          <a:bodyPr vert="horz" lIns="121899" tIns="60949" rIns="121899" bIns="60949" rtlCol="0" anchor="b"/>
          <a:lstStyle>
            <a:lvl1pPr algn="ctr">
              <a:defRPr sz="675">
                <a:solidFill>
                  <a:schemeClr val="tx2">
                    <a:lumMod val="50000"/>
                    <a:lumOff val="50000"/>
                  </a:schemeClr>
                </a:solidFill>
              </a:defRPr>
            </a:lvl1pPr>
          </a:lstStyle>
          <a:p>
            <a:pPr defTabSz="914400"/>
            <a:endParaRPr>
              <a:solidFill>
                <a:srgbClr val="000000">
                  <a:lumMod val="50000"/>
                  <a:lumOff val="50000"/>
                </a:srgbClr>
              </a:solidFill>
            </a:endParaRPr>
          </a:p>
        </p:txBody>
      </p:sp>
      <p:sp>
        <p:nvSpPr>
          <p:cNvPr id="6" name="Slide Number Placeholder 5"/>
          <p:cNvSpPr>
            <a:spLocks noGrp="1"/>
          </p:cNvSpPr>
          <p:nvPr>
            <p:ph type="sldNum" sz="quarter" idx="4"/>
          </p:nvPr>
        </p:nvSpPr>
        <p:spPr>
          <a:xfrm>
            <a:off x="7627348" y="6400806"/>
            <a:ext cx="830855" cy="320675"/>
          </a:xfrm>
          <a:prstGeom prst="rect">
            <a:avLst/>
          </a:prstGeom>
        </p:spPr>
        <p:txBody>
          <a:bodyPr vert="horz" lIns="121899" tIns="60949" rIns="121899" bIns="60949" rtlCol="0" anchor="b"/>
          <a:lstStyle>
            <a:lvl1pPr algn="r">
              <a:defRPr sz="675">
                <a:solidFill>
                  <a:schemeClr val="tx2">
                    <a:lumMod val="50000"/>
                    <a:lumOff val="50000"/>
                  </a:schemeClr>
                </a:solidFill>
              </a:defRPr>
            </a:lvl1pPr>
          </a:lstStyle>
          <a:p>
            <a:pPr defTabSz="914400"/>
            <a:fld id="{EB37DED6-D4C7-42EE-AB49-D2E39E64FDE4}" type="slidenum">
              <a:rPr>
                <a:solidFill>
                  <a:srgbClr val="000000">
                    <a:lumMod val="50000"/>
                    <a:lumOff val="50000"/>
                  </a:srgbClr>
                </a:solidFill>
              </a:rPr>
              <a:pPr defTabSz="914400"/>
              <a:t>‹#›</a:t>
            </a:fld>
            <a:endParaRPr>
              <a:solidFill>
                <a:srgbClr val="000000">
                  <a:lumMod val="50000"/>
                  <a:lumOff val="50000"/>
                </a:srgbClr>
              </a:solidFill>
            </a:endParaRPr>
          </a:p>
        </p:txBody>
      </p:sp>
    </p:spTree>
    <p:extLst>
      <p:ext uri="{BB962C8B-B14F-4D97-AF65-F5344CB8AC3E}">
        <p14:creationId xmlns:p14="http://schemas.microsoft.com/office/powerpoint/2010/main" val="3970396855"/>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680" rtl="0" eaLnBrk="1" latinLnBrk="0" hangingPunct="1">
        <a:lnSpc>
          <a:spcPct val="85000"/>
        </a:lnSpc>
        <a:spcBef>
          <a:spcPct val="0"/>
        </a:spcBef>
        <a:buNone/>
        <a:tabLst/>
        <a:defRPr sz="2475" kern="1200" cap="none" baseline="0">
          <a:solidFill>
            <a:schemeClr val="tx1"/>
          </a:solidFill>
          <a:latin typeface="+mj-lt"/>
          <a:ea typeface="+mj-ea"/>
          <a:cs typeface="+mj-cs"/>
        </a:defRPr>
      </a:lvl1pPr>
    </p:titleStyle>
    <p:bodyStyle>
      <a:lvl1pPr marL="171420" indent="-171420" algn="l" defTabSz="685680" rtl="0" eaLnBrk="1" latinLnBrk="0" hangingPunct="1">
        <a:lnSpc>
          <a:spcPct val="95000"/>
        </a:lnSpc>
        <a:spcBef>
          <a:spcPts val="1050"/>
        </a:spcBef>
        <a:buSzPct val="100000"/>
        <a:buFont typeface="Arial" pitchFamily="34" charset="0"/>
        <a:buChar char="•"/>
        <a:defRPr sz="1350" kern="1200">
          <a:solidFill>
            <a:schemeClr val="tx1"/>
          </a:solidFill>
          <a:latin typeface="+mn-lt"/>
          <a:ea typeface="+mn-ea"/>
          <a:cs typeface="+mn-cs"/>
        </a:defRPr>
      </a:lvl1pPr>
      <a:lvl2pPr marL="411408" indent="-171420" algn="l" defTabSz="685680" rtl="0" eaLnBrk="1" latinLnBrk="0" hangingPunct="1">
        <a:lnSpc>
          <a:spcPct val="95000"/>
        </a:lnSpc>
        <a:spcBef>
          <a:spcPts val="600"/>
        </a:spcBef>
        <a:buSzPct val="100000"/>
        <a:buFont typeface="Century Gothic" pitchFamily="34" charset="0"/>
        <a:buChar char="–"/>
        <a:defRPr sz="1125" kern="1200">
          <a:solidFill>
            <a:schemeClr val="tx1"/>
          </a:solidFill>
          <a:latin typeface="+mn-lt"/>
          <a:ea typeface="+mn-ea"/>
          <a:cs typeface="+mn-cs"/>
        </a:defRPr>
      </a:lvl2pPr>
      <a:lvl3pPr marL="651396"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3pPr>
      <a:lvl4pPr marL="891384"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4pPr>
      <a:lvl5pPr marL="1131372"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5pPr>
      <a:lvl6pPr marL="1371360"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6pPr>
      <a:lvl7pPr marL="161134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7pPr>
      <a:lvl8pPr marL="1851336"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8pPr>
      <a:lvl9pPr marL="212560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9pPr>
    </p:bodyStyle>
    <p:otherStyle>
      <a:defPPr>
        <a:defRPr/>
      </a:defPPr>
      <a:lvl1pPr marL="0" algn="l" defTabSz="685680" rtl="0" eaLnBrk="1" latinLnBrk="0" hangingPunct="1">
        <a:defRPr sz="1350" kern="1200">
          <a:solidFill>
            <a:schemeClr val="tx1"/>
          </a:solidFill>
          <a:latin typeface="+mn-lt"/>
          <a:ea typeface="+mn-ea"/>
          <a:cs typeface="+mn-cs"/>
        </a:defRPr>
      </a:lvl1pPr>
      <a:lvl2pPr marL="342840" algn="l" defTabSz="685680" rtl="0" eaLnBrk="1" latinLnBrk="0" hangingPunct="1">
        <a:defRPr sz="1350" kern="1200">
          <a:solidFill>
            <a:schemeClr val="tx1"/>
          </a:solidFill>
          <a:latin typeface="+mn-lt"/>
          <a:ea typeface="+mn-ea"/>
          <a:cs typeface="+mn-cs"/>
        </a:defRPr>
      </a:lvl2pPr>
      <a:lvl3pPr marL="685680" algn="l" defTabSz="685680" rtl="0" eaLnBrk="1" latinLnBrk="0" hangingPunct="1">
        <a:defRPr sz="1350" kern="1200">
          <a:solidFill>
            <a:schemeClr val="tx1"/>
          </a:solidFill>
          <a:latin typeface="+mn-lt"/>
          <a:ea typeface="+mn-ea"/>
          <a:cs typeface="+mn-cs"/>
        </a:defRPr>
      </a:lvl3pPr>
      <a:lvl4pPr marL="1028520" algn="l" defTabSz="685680" rtl="0" eaLnBrk="1" latinLnBrk="0" hangingPunct="1">
        <a:defRPr sz="1350" kern="1200">
          <a:solidFill>
            <a:schemeClr val="tx1"/>
          </a:solidFill>
          <a:latin typeface="+mn-lt"/>
          <a:ea typeface="+mn-ea"/>
          <a:cs typeface="+mn-cs"/>
        </a:defRPr>
      </a:lvl4pPr>
      <a:lvl5pPr marL="1371360" algn="l" defTabSz="685680" rtl="0" eaLnBrk="1" latinLnBrk="0" hangingPunct="1">
        <a:defRPr sz="1350" kern="1200">
          <a:solidFill>
            <a:schemeClr val="tx1"/>
          </a:solidFill>
          <a:latin typeface="+mn-lt"/>
          <a:ea typeface="+mn-ea"/>
          <a:cs typeface="+mn-cs"/>
        </a:defRPr>
      </a:lvl5pPr>
      <a:lvl6pPr marL="1714200" algn="l" defTabSz="685680" rtl="0" eaLnBrk="1" latinLnBrk="0" hangingPunct="1">
        <a:defRPr sz="1350" kern="1200">
          <a:solidFill>
            <a:schemeClr val="tx1"/>
          </a:solidFill>
          <a:latin typeface="+mn-lt"/>
          <a:ea typeface="+mn-ea"/>
          <a:cs typeface="+mn-cs"/>
        </a:defRPr>
      </a:lvl6pPr>
      <a:lvl7pPr marL="2057040" algn="l" defTabSz="685680" rtl="0" eaLnBrk="1" latinLnBrk="0" hangingPunct="1">
        <a:defRPr sz="1350" kern="1200">
          <a:solidFill>
            <a:schemeClr val="tx1"/>
          </a:solidFill>
          <a:latin typeface="+mn-lt"/>
          <a:ea typeface="+mn-ea"/>
          <a:cs typeface="+mn-cs"/>
        </a:defRPr>
      </a:lvl7pPr>
      <a:lvl8pPr marL="2399880" algn="l" defTabSz="685680" rtl="0" eaLnBrk="1" latinLnBrk="0" hangingPunct="1">
        <a:defRPr sz="1350" kern="1200">
          <a:solidFill>
            <a:schemeClr val="tx1"/>
          </a:solidFill>
          <a:latin typeface="+mn-lt"/>
          <a:ea typeface="+mn-ea"/>
          <a:cs typeface="+mn-cs"/>
        </a:defRPr>
      </a:lvl8pPr>
      <a:lvl9pPr marL="2742720" algn="l" defTabSz="68568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Placeholder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38200" y="6400806"/>
            <a:ext cx="2057400" cy="320675"/>
          </a:xfrm>
          <a:prstGeom prst="rect">
            <a:avLst/>
          </a:prstGeom>
        </p:spPr>
        <p:txBody>
          <a:bodyPr vert="horz" lIns="121899" tIns="60949" rIns="121899" bIns="60949" rtlCol="0" anchor="b"/>
          <a:lstStyle>
            <a:lvl1pPr algn="l">
              <a:defRPr sz="675">
                <a:solidFill>
                  <a:schemeClr val="tx2">
                    <a:lumMod val="50000"/>
                    <a:lumOff val="50000"/>
                  </a:schemeClr>
                </a:solidFill>
              </a:defRPr>
            </a:lvl1p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3"/>
          </p:nvPr>
        </p:nvSpPr>
        <p:spPr>
          <a:xfrm>
            <a:off x="2931645" y="6400806"/>
            <a:ext cx="4663440" cy="320675"/>
          </a:xfrm>
          <a:prstGeom prst="rect">
            <a:avLst/>
          </a:prstGeom>
        </p:spPr>
        <p:txBody>
          <a:bodyPr vert="horz" lIns="121899" tIns="60949" rIns="121899" bIns="60949" rtlCol="0" anchor="b"/>
          <a:lstStyle>
            <a:lvl1pPr algn="ctr">
              <a:defRPr sz="675">
                <a:solidFill>
                  <a:schemeClr val="tx2">
                    <a:lumMod val="50000"/>
                    <a:lumOff val="50000"/>
                  </a:schemeClr>
                </a:solidFill>
              </a:defRPr>
            </a:lvl1pPr>
          </a:lstStyle>
          <a:p>
            <a:endParaRPr>
              <a:solidFill>
                <a:srgbClr val="000000">
                  <a:lumMod val="50000"/>
                  <a:lumOff val="50000"/>
                </a:srgbClr>
              </a:solidFill>
            </a:endParaRPr>
          </a:p>
        </p:txBody>
      </p:sp>
      <p:sp>
        <p:nvSpPr>
          <p:cNvPr id="6" name="Slide Number Placeholder 5"/>
          <p:cNvSpPr>
            <a:spLocks noGrp="1"/>
          </p:cNvSpPr>
          <p:nvPr>
            <p:ph type="sldNum" sz="quarter" idx="4"/>
          </p:nvPr>
        </p:nvSpPr>
        <p:spPr>
          <a:xfrm>
            <a:off x="7627348" y="6400806"/>
            <a:ext cx="830855" cy="320675"/>
          </a:xfrm>
          <a:prstGeom prst="rect">
            <a:avLst/>
          </a:prstGeom>
        </p:spPr>
        <p:txBody>
          <a:bodyPr vert="horz" lIns="121899" tIns="60949" rIns="121899" bIns="60949" rtlCol="0" anchor="b"/>
          <a:lstStyle>
            <a:lvl1pPr algn="r">
              <a:defRPr sz="675">
                <a:solidFill>
                  <a:schemeClr val="tx2">
                    <a:lumMod val="50000"/>
                    <a:lumOff val="50000"/>
                  </a:schemeClr>
                </a:solidFill>
              </a:defRPr>
            </a:lvl1p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605781337"/>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680" rtl="0" eaLnBrk="1" latinLnBrk="0" hangingPunct="1">
        <a:lnSpc>
          <a:spcPct val="85000"/>
        </a:lnSpc>
        <a:spcBef>
          <a:spcPct val="0"/>
        </a:spcBef>
        <a:buNone/>
        <a:tabLst/>
        <a:defRPr sz="2475" kern="1200" cap="none" baseline="0">
          <a:solidFill>
            <a:schemeClr val="tx1"/>
          </a:solidFill>
          <a:latin typeface="+mj-lt"/>
          <a:ea typeface="+mj-ea"/>
          <a:cs typeface="+mj-cs"/>
        </a:defRPr>
      </a:lvl1pPr>
    </p:titleStyle>
    <p:bodyStyle>
      <a:lvl1pPr marL="171420" indent="-171420" algn="l" defTabSz="685680" rtl="0" eaLnBrk="1" latinLnBrk="0" hangingPunct="1">
        <a:lnSpc>
          <a:spcPct val="95000"/>
        </a:lnSpc>
        <a:spcBef>
          <a:spcPts val="1050"/>
        </a:spcBef>
        <a:buSzPct val="100000"/>
        <a:buFont typeface="Arial" pitchFamily="34" charset="0"/>
        <a:buChar char="•"/>
        <a:defRPr sz="1350" kern="1200">
          <a:solidFill>
            <a:schemeClr val="tx1"/>
          </a:solidFill>
          <a:latin typeface="+mn-lt"/>
          <a:ea typeface="+mn-ea"/>
          <a:cs typeface="+mn-cs"/>
        </a:defRPr>
      </a:lvl1pPr>
      <a:lvl2pPr marL="411408" indent="-171420" algn="l" defTabSz="685680" rtl="0" eaLnBrk="1" latinLnBrk="0" hangingPunct="1">
        <a:lnSpc>
          <a:spcPct val="95000"/>
        </a:lnSpc>
        <a:spcBef>
          <a:spcPts val="600"/>
        </a:spcBef>
        <a:buSzPct val="100000"/>
        <a:buFont typeface="Century Gothic" pitchFamily="34" charset="0"/>
        <a:buChar char="–"/>
        <a:defRPr sz="1125" kern="1200">
          <a:solidFill>
            <a:schemeClr val="tx1"/>
          </a:solidFill>
          <a:latin typeface="+mn-lt"/>
          <a:ea typeface="+mn-ea"/>
          <a:cs typeface="+mn-cs"/>
        </a:defRPr>
      </a:lvl2pPr>
      <a:lvl3pPr marL="651396"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3pPr>
      <a:lvl4pPr marL="891384"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4pPr>
      <a:lvl5pPr marL="1131372"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5pPr>
      <a:lvl6pPr marL="1371360"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6pPr>
      <a:lvl7pPr marL="161134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7pPr>
      <a:lvl8pPr marL="1851336"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8pPr>
      <a:lvl9pPr marL="212560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9pPr>
    </p:bodyStyle>
    <p:otherStyle>
      <a:defPPr>
        <a:defRPr/>
      </a:defPPr>
      <a:lvl1pPr marL="0" algn="l" defTabSz="685680" rtl="0" eaLnBrk="1" latinLnBrk="0" hangingPunct="1">
        <a:defRPr sz="1350" kern="1200">
          <a:solidFill>
            <a:schemeClr val="tx1"/>
          </a:solidFill>
          <a:latin typeface="+mn-lt"/>
          <a:ea typeface="+mn-ea"/>
          <a:cs typeface="+mn-cs"/>
        </a:defRPr>
      </a:lvl1pPr>
      <a:lvl2pPr marL="342840" algn="l" defTabSz="685680" rtl="0" eaLnBrk="1" latinLnBrk="0" hangingPunct="1">
        <a:defRPr sz="1350" kern="1200">
          <a:solidFill>
            <a:schemeClr val="tx1"/>
          </a:solidFill>
          <a:latin typeface="+mn-lt"/>
          <a:ea typeface="+mn-ea"/>
          <a:cs typeface="+mn-cs"/>
        </a:defRPr>
      </a:lvl2pPr>
      <a:lvl3pPr marL="685680" algn="l" defTabSz="685680" rtl="0" eaLnBrk="1" latinLnBrk="0" hangingPunct="1">
        <a:defRPr sz="1350" kern="1200">
          <a:solidFill>
            <a:schemeClr val="tx1"/>
          </a:solidFill>
          <a:latin typeface="+mn-lt"/>
          <a:ea typeface="+mn-ea"/>
          <a:cs typeface="+mn-cs"/>
        </a:defRPr>
      </a:lvl3pPr>
      <a:lvl4pPr marL="1028520" algn="l" defTabSz="685680" rtl="0" eaLnBrk="1" latinLnBrk="0" hangingPunct="1">
        <a:defRPr sz="1350" kern="1200">
          <a:solidFill>
            <a:schemeClr val="tx1"/>
          </a:solidFill>
          <a:latin typeface="+mn-lt"/>
          <a:ea typeface="+mn-ea"/>
          <a:cs typeface="+mn-cs"/>
        </a:defRPr>
      </a:lvl4pPr>
      <a:lvl5pPr marL="1371360" algn="l" defTabSz="685680" rtl="0" eaLnBrk="1" latinLnBrk="0" hangingPunct="1">
        <a:defRPr sz="1350" kern="1200">
          <a:solidFill>
            <a:schemeClr val="tx1"/>
          </a:solidFill>
          <a:latin typeface="+mn-lt"/>
          <a:ea typeface="+mn-ea"/>
          <a:cs typeface="+mn-cs"/>
        </a:defRPr>
      </a:lvl5pPr>
      <a:lvl6pPr marL="1714200" algn="l" defTabSz="685680" rtl="0" eaLnBrk="1" latinLnBrk="0" hangingPunct="1">
        <a:defRPr sz="1350" kern="1200">
          <a:solidFill>
            <a:schemeClr val="tx1"/>
          </a:solidFill>
          <a:latin typeface="+mn-lt"/>
          <a:ea typeface="+mn-ea"/>
          <a:cs typeface="+mn-cs"/>
        </a:defRPr>
      </a:lvl6pPr>
      <a:lvl7pPr marL="2057040" algn="l" defTabSz="685680" rtl="0" eaLnBrk="1" latinLnBrk="0" hangingPunct="1">
        <a:defRPr sz="1350" kern="1200">
          <a:solidFill>
            <a:schemeClr val="tx1"/>
          </a:solidFill>
          <a:latin typeface="+mn-lt"/>
          <a:ea typeface="+mn-ea"/>
          <a:cs typeface="+mn-cs"/>
        </a:defRPr>
      </a:lvl7pPr>
      <a:lvl8pPr marL="2399880" algn="l" defTabSz="685680" rtl="0" eaLnBrk="1" latinLnBrk="0" hangingPunct="1">
        <a:defRPr sz="1350" kern="1200">
          <a:solidFill>
            <a:schemeClr val="tx1"/>
          </a:solidFill>
          <a:latin typeface="+mn-lt"/>
          <a:ea typeface="+mn-ea"/>
          <a:cs typeface="+mn-cs"/>
        </a:defRPr>
      </a:lvl8pPr>
      <a:lvl9pPr marL="2742720" algn="l" defTabSz="68568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900">
                <a:solidFill>
                  <a:srgbClr val="FFFFFF"/>
                </a:solidFill>
              </a:defRPr>
            </a:lvl1pPr>
          </a:lstStyle>
          <a:p>
            <a:pPr defTabSz="914400"/>
            <a:fld id="{29BCC4AD-5052-457A-BEEF-872185D773B0}" type="datetime1">
              <a:rPr lang="en-US" smtClean="0"/>
              <a:pPr defTabSz="914400"/>
              <a:t>4/16/2018</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900">
                <a:solidFill>
                  <a:srgbClr val="FFFFFF"/>
                </a:solidFill>
              </a:defRPr>
            </a:lvl1pPr>
          </a:lstStyle>
          <a:p>
            <a:pPr defTabSz="914400"/>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050" b="1">
                <a:solidFill>
                  <a:srgbClr val="FFFFFF"/>
                </a:solidFill>
              </a:defRPr>
            </a:lvl1pPr>
          </a:lstStyle>
          <a:p>
            <a:pPr defTabSz="914400"/>
            <a:fld id="{540BFDBE-36C1-4306-8DAB-884CCB500295}" type="slidenum">
              <a:rPr lang="en-US" smtClean="0"/>
              <a:pPr defTabSz="914400"/>
              <a:t>‹#›</a:t>
            </a:fld>
            <a:endParaRPr lang="en-US"/>
          </a:p>
        </p:txBody>
      </p:sp>
    </p:spTree>
    <p:extLst>
      <p:ext uri="{BB962C8B-B14F-4D97-AF65-F5344CB8AC3E}">
        <p14:creationId xmlns:p14="http://schemas.microsoft.com/office/powerpoint/2010/main" val="101642053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hf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sz="1013">
              <a:solidFill>
                <a:srgbClr val="FFFFFF"/>
              </a:solidFill>
            </a:endParaRPr>
          </a:p>
        </p:txBody>
      </p:sp>
      <p:sp>
        <p:nvSpPr>
          <p:cNvPr id="2" name="Title Placeholder 1"/>
          <p:cNvSpPr>
            <a:spLocks noGrp="1"/>
          </p:cNvSpPr>
          <p:nvPr>
            <p:ph type="title"/>
          </p:nvPr>
        </p:nvSpPr>
        <p:spPr>
          <a:xfrm>
            <a:off x="838200" y="76200"/>
            <a:ext cx="7620000"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838200" y="1701800"/>
            <a:ext cx="7620000"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38200" y="6400806"/>
            <a:ext cx="2057400" cy="320675"/>
          </a:xfrm>
          <a:prstGeom prst="rect">
            <a:avLst/>
          </a:prstGeom>
        </p:spPr>
        <p:txBody>
          <a:bodyPr vert="horz" lIns="121899" tIns="60949" rIns="121899" bIns="60949" rtlCol="0" anchor="b"/>
          <a:lstStyle>
            <a:lvl1pPr algn="l">
              <a:defRPr sz="675">
                <a:solidFill>
                  <a:schemeClr val="tx2">
                    <a:lumMod val="50000"/>
                    <a:lumOff val="50000"/>
                  </a:schemeClr>
                </a:solidFill>
              </a:defRPr>
            </a:lvl1pPr>
          </a:lstStyle>
          <a:p>
            <a:fld id="{2DD204D1-F9BD-4643-8480-6EA41EB484F1}" type="datetimeFigureOut">
              <a:rPr lang="en-US">
                <a:solidFill>
                  <a:srgbClr val="000000">
                    <a:lumMod val="50000"/>
                    <a:lumOff val="50000"/>
                  </a:srgbClr>
                </a:solidFill>
              </a:rPr>
              <a:pPr/>
              <a:t>4/16/2018</a:t>
            </a:fld>
            <a:endParaRPr>
              <a:solidFill>
                <a:srgbClr val="000000">
                  <a:lumMod val="50000"/>
                  <a:lumOff val="50000"/>
                </a:srgbClr>
              </a:solidFill>
            </a:endParaRPr>
          </a:p>
        </p:txBody>
      </p:sp>
      <p:sp>
        <p:nvSpPr>
          <p:cNvPr id="5" name="Footer Placeholder 4"/>
          <p:cNvSpPr>
            <a:spLocks noGrp="1"/>
          </p:cNvSpPr>
          <p:nvPr>
            <p:ph type="ftr" sz="quarter" idx="3"/>
          </p:nvPr>
        </p:nvSpPr>
        <p:spPr>
          <a:xfrm>
            <a:off x="2931645" y="6400806"/>
            <a:ext cx="4663440" cy="320675"/>
          </a:xfrm>
          <a:prstGeom prst="rect">
            <a:avLst/>
          </a:prstGeom>
        </p:spPr>
        <p:txBody>
          <a:bodyPr vert="horz" lIns="121899" tIns="60949" rIns="121899" bIns="60949" rtlCol="0" anchor="b"/>
          <a:lstStyle>
            <a:lvl1pPr algn="ctr">
              <a:defRPr sz="675">
                <a:solidFill>
                  <a:schemeClr val="tx2">
                    <a:lumMod val="50000"/>
                    <a:lumOff val="50000"/>
                  </a:schemeClr>
                </a:solidFill>
              </a:defRPr>
            </a:lvl1pPr>
          </a:lstStyle>
          <a:p>
            <a:endParaRPr>
              <a:solidFill>
                <a:srgbClr val="000000">
                  <a:lumMod val="50000"/>
                  <a:lumOff val="50000"/>
                </a:srgbClr>
              </a:solidFill>
            </a:endParaRPr>
          </a:p>
        </p:txBody>
      </p:sp>
      <p:sp>
        <p:nvSpPr>
          <p:cNvPr id="6" name="Slide Number Placeholder 5"/>
          <p:cNvSpPr>
            <a:spLocks noGrp="1"/>
          </p:cNvSpPr>
          <p:nvPr>
            <p:ph type="sldNum" sz="quarter" idx="4"/>
          </p:nvPr>
        </p:nvSpPr>
        <p:spPr>
          <a:xfrm>
            <a:off x="7627348" y="6400806"/>
            <a:ext cx="830855" cy="320675"/>
          </a:xfrm>
          <a:prstGeom prst="rect">
            <a:avLst/>
          </a:prstGeom>
        </p:spPr>
        <p:txBody>
          <a:bodyPr vert="horz" lIns="121899" tIns="60949" rIns="121899" bIns="60949" rtlCol="0" anchor="b"/>
          <a:lstStyle>
            <a:lvl1pPr algn="r">
              <a:defRPr sz="675">
                <a:solidFill>
                  <a:schemeClr val="tx2">
                    <a:lumMod val="50000"/>
                    <a:lumOff val="50000"/>
                  </a:schemeClr>
                </a:solidFill>
              </a:defRPr>
            </a:lvl1pPr>
          </a:lstStyle>
          <a:p>
            <a:fld id="{EB37DED6-D4C7-42EE-AB49-D2E39E64FDE4}" type="slidenum">
              <a:rPr>
                <a:solidFill>
                  <a:srgbClr val="000000">
                    <a:lumMod val="50000"/>
                    <a:lumOff val="50000"/>
                  </a:srgbClr>
                </a:solidFill>
              </a:rPr>
              <a:pPr/>
              <a:t>‹#›</a:t>
            </a:fld>
            <a:endParaRPr>
              <a:solidFill>
                <a:srgbClr val="000000">
                  <a:lumMod val="50000"/>
                  <a:lumOff val="50000"/>
                </a:srgbClr>
              </a:solidFill>
            </a:endParaRPr>
          </a:p>
        </p:txBody>
      </p:sp>
    </p:spTree>
    <p:extLst>
      <p:ext uri="{BB962C8B-B14F-4D97-AF65-F5344CB8AC3E}">
        <p14:creationId xmlns:p14="http://schemas.microsoft.com/office/powerpoint/2010/main" val="2789905655"/>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680" rtl="0" eaLnBrk="1" latinLnBrk="0" hangingPunct="1">
        <a:lnSpc>
          <a:spcPct val="85000"/>
        </a:lnSpc>
        <a:spcBef>
          <a:spcPct val="0"/>
        </a:spcBef>
        <a:buNone/>
        <a:tabLst/>
        <a:defRPr sz="2475" kern="1200" cap="none" baseline="0">
          <a:solidFill>
            <a:schemeClr val="tx1"/>
          </a:solidFill>
          <a:latin typeface="+mj-lt"/>
          <a:ea typeface="+mj-ea"/>
          <a:cs typeface="+mj-cs"/>
        </a:defRPr>
      </a:lvl1pPr>
    </p:titleStyle>
    <p:bodyStyle>
      <a:lvl1pPr marL="171420" indent="-171420" algn="l" defTabSz="685680" rtl="0" eaLnBrk="1" latinLnBrk="0" hangingPunct="1">
        <a:lnSpc>
          <a:spcPct val="95000"/>
        </a:lnSpc>
        <a:spcBef>
          <a:spcPts val="1050"/>
        </a:spcBef>
        <a:buSzPct val="100000"/>
        <a:buFont typeface="Arial" pitchFamily="34" charset="0"/>
        <a:buChar char="•"/>
        <a:defRPr sz="1350" kern="1200">
          <a:solidFill>
            <a:schemeClr val="tx1"/>
          </a:solidFill>
          <a:latin typeface="+mn-lt"/>
          <a:ea typeface="+mn-ea"/>
          <a:cs typeface="+mn-cs"/>
        </a:defRPr>
      </a:lvl1pPr>
      <a:lvl2pPr marL="411408" indent="-171420" algn="l" defTabSz="685680" rtl="0" eaLnBrk="1" latinLnBrk="0" hangingPunct="1">
        <a:lnSpc>
          <a:spcPct val="95000"/>
        </a:lnSpc>
        <a:spcBef>
          <a:spcPts val="600"/>
        </a:spcBef>
        <a:buSzPct val="100000"/>
        <a:buFont typeface="Century Gothic" pitchFamily="34" charset="0"/>
        <a:buChar char="–"/>
        <a:defRPr sz="1125" kern="1200">
          <a:solidFill>
            <a:schemeClr val="tx1"/>
          </a:solidFill>
          <a:latin typeface="+mn-lt"/>
          <a:ea typeface="+mn-ea"/>
          <a:cs typeface="+mn-cs"/>
        </a:defRPr>
      </a:lvl2pPr>
      <a:lvl3pPr marL="651396"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3pPr>
      <a:lvl4pPr marL="891384"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4pPr>
      <a:lvl5pPr marL="1131372" indent="-171420" algn="l" defTabSz="685680" rtl="0" eaLnBrk="1" latinLnBrk="0" hangingPunct="1">
        <a:lnSpc>
          <a:spcPct val="95000"/>
        </a:lnSpc>
        <a:spcBef>
          <a:spcPts val="600"/>
        </a:spcBef>
        <a:buSzPct val="100000"/>
        <a:buFont typeface="Century Gothic" pitchFamily="34" charset="0"/>
        <a:buChar char="–"/>
        <a:defRPr sz="1013" kern="1200">
          <a:solidFill>
            <a:schemeClr val="tx1"/>
          </a:solidFill>
          <a:latin typeface="+mn-lt"/>
          <a:ea typeface="+mn-ea"/>
          <a:cs typeface="+mn-cs"/>
        </a:defRPr>
      </a:lvl5pPr>
      <a:lvl6pPr marL="1371360"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6pPr>
      <a:lvl7pPr marL="161134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7pPr>
      <a:lvl8pPr marL="1851336"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8pPr>
      <a:lvl9pPr marL="2125608" indent="-171420" algn="l" defTabSz="685680" rtl="0" eaLnBrk="1" latinLnBrk="0" hangingPunct="1">
        <a:lnSpc>
          <a:spcPct val="95000"/>
        </a:lnSpc>
        <a:spcBef>
          <a:spcPts val="600"/>
        </a:spcBef>
        <a:buSzPct val="90000"/>
        <a:buFont typeface="Century Gothic" pitchFamily="34" charset="0"/>
        <a:buChar char="–"/>
        <a:defRPr sz="1013" kern="1200">
          <a:solidFill>
            <a:schemeClr val="tx1"/>
          </a:solidFill>
          <a:latin typeface="+mn-lt"/>
          <a:ea typeface="+mn-ea"/>
          <a:cs typeface="+mn-cs"/>
        </a:defRPr>
      </a:lvl9pPr>
    </p:bodyStyle>
    <p:otherStyle>
      <a:defPPr>
        <a:defRPr/>
      </a:defPPr>
      <a:lvl1pPr marL="0" algn="l" defTabSz="685680" rtl="0" eaLnBrk="1" latinLnBrk="0" hangingPunct="1">
        <a:defRPr sz="1350" kern="1200">
          <a:solidFill>
            <a:schemeClr val="tx1"/>
          </a:solidFill>
          <a:latin typeface="+mn-lt"/>
          <a:ea typeface="+mn-ea"/>
          <a:cs typeface="+mn-cs"/>
        </a:defRPr>
      </a:lvl1pPr>
      <a:lvl2pPr marL="342840" algn="l" defTabSz="685680" rtl="0" eaLnBrk="1" latinLnBrk="0" hangingPunct="1">
        <a:defRPr sz="1350" kern="1200">
          <a:solidFill>
            <a:schemeClr val="tx1"/>
          </a:solidFill>
          <a:latin typeface="+mn-lt"/>
          <a:ea typeface="+mn-ea"/>
          <a:cs typeface="+mn-cs"/>
        </a:defRPr>
      </a:lvl2pPr>
      <a:lvl3pPr marL="685680" algn="l" defTabSz="685680" rtl="0" eaLnBrk="1" latinLnBrk="0" hangingPunct="1">
        <a:defRPr sz="1350" kern="1200">
          <a:solidFill>
            <a:schemeClr val="tx1"/>
          </a:solidFill>
          <a:latin typeface="+mn-lt"/>
          <a:ea typeface="+mn-ea"/>
          <a:cs typeface="+mn-cs"/>
        </a:defRPr>
      </a:lvl3pPr>
      <a:lvl4pPr marL="1028520" algn="l" defTabSz="685680" rtl="0" eaLnBrk="1" latinLnBrk="0" hangingPunct="1">
        <a:defRPr sz="1350" kern="1200">
          <a:solidFill>
            <a:schemeClr val="tx1"/>
          </a:solidFill>
          <a:latin typeface="+mn-lt"/>
          <a:ea typeface="+mn-ea"/>
          <a:cs typeface="+mn-cs"/>
        </a:defRPr>
      </a:lvl4pPr>
      <a:lvl5pPr marL="1371360" algn="l" defTabSz="685680" rtl="0" eaLnBrk="1" latinLnBrk="0" hangingPunct="1">
        <a:defRPr sz="1350" kern="1200">
          <a:solidFill>
            <a:schemeClr val="tx1"/>
          </a:solidFill>
          <a:latin typeface="+mn-lt"/>
          <a:ea typeface="+mn-ea"/>
          <a:cs typeface="+mn-cs"/>
        </a:defRPr>
      </a:lvl5pPr>
      <a:lvl6pPr marL="1714200" algn="l" defTabSz="685680" rtl="0" eaLnBrk="1" latinLnBrk="0" hangingPunct="1">
        <a:defRPr sz="1350" kern="1200">
          <a:solidFill>
            <a:schemeClr val="tx1"/>
          </a:solidFill>
          <a:latin typeface="+mn-lt"/>
          <a:ea typeface="+mn-ea"/>
          <a:cs typeface="+mn-cs"/>
        </a:defRPr>
      </a:lvl6pPr>
      <a:lvl7pPr marL="2057040" algn="l" defTabSz="685680" rtl="0" eaLnBrk="1" latinLnBrk="0" hangingPunct="1">
        <a:defRPr sz="1350" kern="1200">
          <a:solidFill>
            <a:schemeClr val="tx1"/>
          </a:solidFill>
          <a:latin typeface="+mn-lt"/>
          <a:ea typeface="+mn-ea"/>
          <a:cs typeface="+mn-cs"/>
        </a:defRPr>
      </a:lvl7pPr>
      <a:lvl8pPr marL="2399880" algn="l" defTabSz="685680" rtl="0" eaLnBrk="1" latinLnBrk="0" hangingPunct="1">
        <a:defRPr sz="1350" kern="1200">
          <a:solidFill>
            <a:schemeClr val="tx1"/>
          </a:solidFill>
          <a:latin typeface="+mn-lt"/>
          <a:ea typeface="+mn-ea"/>
          <a:cs typeface="+mn-cs"/>
        </a:defRPr>
      </a:lvl8pPr>
      <a:lvl9pPr marL="2742720" algn="l" defTabSz="68568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918718-1D6E-45A6-B849-4D654EBF52B4}" type="datetimeFigureOut">
              <a:rPr lang="en-US" smtClean="0"/>
              <a:t>4/16/2018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588540-EC8E-447D-A576-D122349992DB}" type="slidenum">
              <a:rPr lang="en-US" smtClean="0"/>
              <a:t>‹#›</a:t>
            </a:fld>
            <a:endParaRPr lang="en-US"/>
          </a:p>
        </p:txBody>
      </p:sp>
    </p:spTree>
    <p:extLst>
      <p:ext uri="{BB962C8B-B14F-4D97-AF65-F5344CB8AC3E}">
        <p14:creationId xmlns:p14="http://schemas.microsoft.com/office/powerpoint/2010/main" val="1438525211"/>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350">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900">
                <a:solidFill>
                  <a:srgbClr val="FFFFFF"/>
                </a:solidFill>
              </a:defRPr>
            </a:lvl1pPr>
          </a:lstStyle>
          <a:p>
            <a:pPr defTabSz="914400"/>
            <a:fld id="{29BCC4AD-5052-457A-BEEF-872185D773B0}" type="datetime1">
              <a:rPr lang="en-US" smtClean="0"/>
              <a:pPr defTabSz="914400"/>
              <a:t>4/16/2018</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900">
                <a:solidFill>
                  <a:srgbClr val="FFFFFF"/>
                </a:solidFill>
              </a:defRPr>
            </a:lvl1pPr>
          </a:lstStyle>
          <a:p>
            <a:pPr defTabSz="914400"/>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050" b="1">
                <a:solidFill>
                  <a:srgbClr val="FFFFFF"/>
                </a:solidFill>
              </a:defRPr>
            </a:lvl1pPr>
          </a:lstStyle>
          <a:p>
            <a:pPr defTabSz="914400"/>
            <a:fld id="{540BFDBE-36C1-4306-8DAB-884CCB500295}" type="slidenum">
              <a:rPr lang="en-US" smtClean="0"/>
              <a:pPr defTabSz="914400"/>
              <a:t>‹#›</a:t>
            </a:fld>
            <a:endParaRPr lang="en-US"/>
          </a:p>
        </p:txBody>
      </p:sp>
    </p:spTree>
    <p:extLst>
      <p:ext uri="{BB962C8B-B14F-4D97-AF65-F5344CB8AC3E}">
        <p14:creationId xmlns:p14="http://schemas.microsoft.com/office/powerpoint/2010/main" val="348474970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hf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EDCD4E5D-EC23-4752-A973-E130CFAD7FEB}" type="slidenum">
              <a:rPr lang="en-US" smtClean="0">
                <a:solidFill>
                  <a:prstClr val="black">
                    <a:tint val="75000"/>
                  </a:prstClr>
                </a:solidFill>
              </a:rPr>
              <a:pPr defTabSz="914400"/>
              <a:t>‹#›</a:t>
            </a:fld>
            <a:endParaRPr lang="en-US">
              <a:solidFill>
                <a:prstClr val="black">
                  <a:tint val="75000"/>
                </a:prstClr>
              </a:solidFill>
            </a:endParaRPr>
          </a:p>
        </p:txBody>
      </p:sp>
      <p:pic>
        <p:nvPicPr>
          <p:cNvPr id="5" name="Picture 4"/>
          <p:cNvPicPr/>
          <p:nvPr userDrawn="1"/>
        </p:nvPicPr>
        <p:blipFill rotWithShape="1">
          <a:blip r:embed="rId13" cstate="print">
            <a:extLst>
              <a:ext uri="{28A0092B-C50C-407E-A947-70E740481C1C}">
                <a14:useLocalDpi xmlns:a14="http://schemas.microsoft.com/office/drawing/2010/main" val="0"/>
              </a:ext>
            </a:extLst>
          </a:blip>
          <a:srcRect t="22333" b="22887"/>
          <a:stretch/>
        </p:blipFill>
        <p:spPr bwMode="auto">
          <a:xfrm>
            <a:off x="0" y="6176790"/>
            <a:ext cx="1828800" cy="685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54706454"/>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endParaRPr lang="en-US">
              <a:solidFill>
                <a:prstClr val="black">
                  <a:tint val="75000"/>
                </a:prstClr>
              </a:solidFill>
            </a:endParaRPr>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D2924EB7-6FD2-2449-809E-012EFC68293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168944501"/>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Lst>
  <p:hf sldNum="0" hdr="0" ftr="0" dt="0"/>
  <p:txStyles>
    <p:titleStyle>
      <a:lvl1pPr algn="l" defTabSz="914377" rtl="0" eaLnBrk="1" latinLnBrk="0" hangingPunct="1">
        <a:lnSpc>
          <a:spcPct val="90000"/>
        </a:lnSpc>
        <a:spcBef>
          <a:spcPct val="0"/>
        </a:spcBef>
        <a:buNone/>
        <a:defRPr sz="4400" b="0" i="0" kern="1200">
          <a:solidFill>
            <a:srgbClr val="005B89"/>
          </a:solidFill>
          <a:latin typeface="Acumin Pro Medium" charset="0"/>
          <a:ea typeface="Acumin Pro Medium" charset="0"/>
          <a:cs typeface="Acumin Pro Medium" charset="0"/>
        </a:defRPr>
      </a:lvl1pPr>
    </p:titleStyle>
    <p:bodyStyle>
      <a:lvl1pPr marL="228594" indent="-228594" algn="l" defTabSz="914377" rtl="0" eaLnBrk="1" latinLnBrk="0" hangingPunct="1">
        <a:lnSpc>
          <a:spcPct val="90000"/>
        </a:lnSpc>
        <a:spcBef>
          <a:spcPts val="1000"/>
        </a:spcBef>
        <a:buFont typeface="Arial"/>
        <a:buChar char="•"/>
        <a:defRPr sz="2800" b="0" i="0" kern="1200">
          <a:solidFill>
            <a:srgbClr val="0077A8"/>
          </a:solidFill>
          <a:latin typeface="Acumin Pro" charset="0"/>
          <a:ea typeface="Acumin Pro" charset="0"/>
          <a:cs typeface="Acumin Pro" charset="0"/>
        </a:defRPr>
      </a:lvl1pPr>
      <a:lvl2pPr marL="685783" indent="-228594" algn="l" defTabSz="914377" rtl="0" eaLnBrk="1" latinLnBrk="0" hangingPunct="1">
        <a:lnSpc>
          <a:spcPct val="90000"/>
        </a:lnSpc>
        <a:spcBef>
          <a:spcPts val="500"/>
        </a:spcBef>
        <a:buFont typeface="Arial"/>
        <a:buChar char="•"/>
        <a:defRPr sz="2400" b="0" i="0" kern="1200">
          <a:solidFill>
            <a:schemeClr val="tx1"/>
          </a:solidFill>
          <a:latin typeface="Acumin Pro Light" charset="0"/>
          <a:ea typeface="Acumin Pro Light" charset="0"/>
          <a:cs typeface="Acumin Pro Light" charset="0"/>
        </a:defRPr>
      </a:lvl2pPr>
      <a:lvl3pPr marL="1142971" indent="-228594" algn="l" defTabSz="914377" rtl="0" eaLnBrk="1" latinLnBrk="0" hangingPunct="1">
        <a:lnSpc>
          <a:spcPct val="90000"/>
        </a:lnSpc>
        <a:spcBef>
          <a:spcPts val="500"/>
        </a:spcBef>
        <a:buFont typeface="Arial"/>
        <a:buChar char="•"/>
        <a:defRPr sz="2000" b="0" i="0" kern="1200">
          <a:solidFill>
            <a:schemeClr val="tx1"/>
          </a:solidFill>
          <a:latin typeface="Acumin Pro Light" charset="0"/>
          <a:ea typeface="Acumin Pro Light" charset="0"/>
          <a:cs typeface="Acumin Pro Light" charset="0"/>
        </a:defRPr>
      </a:lvl3pPr>
      <a:lvl4pPr marL="1600160"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4pPr>
      <a:lvl5pPr marL="2057349" indent="-228594" algn="l" defTabSz="914377" rtl="0" eaLnBrk="1" latinLnBrk="0" hangingPunct="1">
        <a:lnSpc>
          <a:spcPct val="90000"/>
        </a:lnSpc>
        <a:spcBef>
          <a:spcPts val="500"/>
        </a:spcBef>
        <a:buFont typeface="Arial"/>
        <a:buChar char="•"/>
        <a:defRPr sz="1800" b="0" i="0" kern="1200">
          <a:solidFill>
            <a:schemeClr val="tx1"/>
          </a:solidFill>
          <a:latin typeface="Acumin Pro Light" charset="0"/>
          <a:ea typeface="Acumin Pro Light" charset="0"/>
          <a:cs typeface="Acumin Pro Light"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2.iccb.org/iltransitionalmath" TargetMode="External"/><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cid:2ec52c16-5ac5-46cc-a6fa-8d24b453bfb6@namprd04.prod.outlook.com" TargetMode="External"/><Relationship Id="rId2" Type="http://schemas.openxmlformats.org/officeDocument/2006/relationships/image" Target="../media/image19.jpeg"/><Relationship Id="rId1" Type="http://schemas.openxmlformats.org/officeDocument/2006/relationships/slideLayout" Target="../slideLayouts/slideLayout112.xml"/></Relationships>
</file>

<file path=ppt/slides/_rels/slide9.xml.rels><?xml version="1.0" encoding="UTF-8" standalone="yes"?>
<Relationships xmlns="http://schemas.openxmlformats.org/package/2006/relationships"><Relationship Id="rId3" Type="http://schemas.openxmlformats.org/officeDocument/2006/relationships/image" Target="cid:2ec52c16-5ac5-46cc-a6fa-8d24b453bfb6@namprd04.prod.outlook.com" TargetMode="External"/><Relationship Id="rId2" Type="http://schemas.openxmlformats.org/officeDocument/2006/relationships/image" Target="../media/image19.jpeg"/><Relationship Id="rId1" Type="http://schemas.openxmlformats.org/officeDocument/2006/relationships/slideLayout" Target="../slideLayouts/slideLayout1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2.xml"/><Relationship Id="rId1" Type="http://schemas.openxmlformats.org/officeDocument/2006/relationships/slideLayout" Target="../slideLayouts/slideLayout11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2.xml"/></Relationships>
</file>

<file path=ppt/slides/_rels/slide13.xml.rels><?xml version="1.0" encoding="UTF-8" standalone="yes"?>
<Relationships xmlns="http://schemas.openxmlformats.org/package/2006/relationships"><Relationship Id="rId3" Type="http://schemas.openxmlformats.org/officeDocument/2006/relationships/image" Target="cid:8b284368-800a-4f0f-8d59-a90a7df8829c@namprd04.prod.outlook.com" TargetMode="External"/><Relationship Id="rId2" Type="http://schemas.openxmlformats.org/officeDocument/2006/relationships/image" Target="../media/image23.jpeg"/><Relationship Id="rId1" Type="http://schemas.openxmlformats.org/officeDocument/2006/relationships/slideLayout" Target="../slideLayouts/slideLayout1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8.xml"/><Relationship Id="rId4" Type="http://schemas.openxmlformats.org/officeDocument/2006/relationships/hyperlink" Target="http://www2.iccb.org/iltransitionalmath/"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www2.iccb.org/iltransitionalmath/" TargetMode="External"/><Relationship Id="rId2" Type="http://schemas.openxmlformats.org/officeDocument/2006/relationships/hyperlink" Target="mailto:kalmy@niu.edu" TargetMode="External"/><Relationship Id="rId1" Type="http://schemas.openxmlformats.org/officeDocument/2006/relationships/slideLayout" Target="../slideLayouts/slideLayout140.xml"/><Relationship Id="rId5" Type="http://schemas.microsoft.com/office/2007/relationships/hdphoto" Target="../media/hdphoto1.wdp"/><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3743" y="816498"/>
            <a:ext cx="8255479" cy="5539185"/>
          </a:xfrm>
        </p:spPr>
        <p:txBody>
          <a:bodyPr>
            <a:normAutofit fontScale="90000"/>
          </a:bodyPr>
          <a:lstStyle/>
          <a:p>
            <a:r>
              <a:rPr lang="en-US" sz="8000" dirty="0">
                <a:solidFill>
                  <a:schemeClr val="bg1"/>
                </a:solidFill>
              </a:rPr>
              <a:t>PWR Act</a:t>
            </a:r>
            <a:br>
              <a:rPr lang="en-US" sz="8000" dirty="0">
                <a:solidFill>
                  <a:schemeClr val="bg1"/>
                </a:solidFill>
              </a:rPr>
            </a:br>
            <a:r>
              <a:rPr lang="en-US" sz="8000" dirty="0">
                <a:solidFill>
                  <a:schemeClr val="bg1"/>
                </a:solidFill>
              </a:rPr>
              <a:t>Transitional Math </a:t>
            </a:r>
            <a:br>
              <a:rPr lang="en-US" sz="8000" dirty="0">
                <a:solidFill>
                  <a:schemeClr val="bg1"/>
                </a:solidFill>
              </a:rPr>
            </a:br>
            <a:br>
              <a:rPr lang="en-US" sz="1100" dirty="0">
                <a:solidFill>
                  <a:schemeClr val="bg1"/>
                </a:solidFill>
              </a:rPr>
            </a:br>
            <a:br>
              <a:rPr lang="en-US" sz="1100" dirty="0">
                <a:solidFill>
                  <a:schemeClr val="bg1"/>
                </a:solidFill>
              </a:rPr>
            </a:br>
            <a:br>
              <a:rPr lang="en-US" sz="1100" dirty="0">
                <a:solidFill>
                  <a:schemeClr val="bg1"/>
                </a:solidFill>
              </a:rPr>
            </a:br>
            <a:br>
              <a:rPr lang="en-US" sz="1100" dirty="0">
                <a:solidFill>
                  <a:schemeClr val="bg1"/>
                </a:solidFill>
              </a:rPr>
            </a:br>
            <a:r>
              <a:rPr lang="en-US" sz="2700" dirty="0">
                <a:solidFill>
                  <a:schemeClr val="bg1"/>
                </a:solidFill>
              </a:rPr>
              <a:t>Kathleen Almy</a:t>
            </a:r>
            <a:br>
              <a:rPr lang="en-US" sz="2700" dirty="0">
                <a:solidFill>
                  <a:schemeClr val="bg1"/>
                </a:solidFill>
              </a:rPr>
            </a:br>
            <a:r>
              <a:rPr lang="en-US" sz="2700" dirty="0">
                <a:solidFill>
                  <a:schemeClr val="bg1"/>
                </a:solidFill>
              </a:rPr>
              <a:t>Illinois Director for Transitional Math</a:t>
            </a:r>
            <a:br>
              <a:rPr lang="en-US" sz="2700" dirty="0">
                <a:solidFill>
                  <a:schemeClr val="bg1"/>
                </a:solidFill>
              </a:rPr>
            </a:br>
            <a:r>
              <a:rPr lang="en-US" sz="2700" dirty="0">
                <a:solidFill>
                  <a:schemeClr val="bg1"/>
                </a:solidFill>
              </a:rPr>
              <a:t>Center for P20 Engagement</a:t>
            </a:r>
            <a:br>
              <a:rPr lang="en-US" sz="2700" dirty="0">
                <a:solidFill>
                  <a:schemeClr val="bg1"/>
                </a:solidFill>
              </a:rPr>
            </a:br>
            <a:r>
              <a:rPr lang="en-US" sz="2700" dirty="0">
                <a:solidFill>
                  <a:schemeClr val="bg1"/>
                </a:solidFill>
              </a:rPr>
              <a:t>Northern Illinois University</a:t>
            </a:r>
            <a:br>
              <a:rPr lang="en-US" sz="2700" dirty="0">
                <a:solidFill>
                  <a:schemeClr val="bg1"/>
                </a:solidFill>
              </a:rPr>
            </a:br>
            <a:r>
              <a:rPr lang="en-US" sz="2800" dirty="0">
                <a:solidFill>
                  <a:schemeClr val="bg1"/>
                </a:solidFill>
              </a:rPr>
              <a:t>kalmy@niu.edu</a:t>
            </a:r>
            <a:br>
              <a:rPr lang="en-US" sz="2800" dirty="0">
                <a:solidFill>
                  <a:schemeClr val="bg1"/>
                </a:solidFill>
              </a:rPr>
            </a:br>
            <a:r>
              <a:rPr lang="en-US" sz="2200" dirty="0">
                <a:solidFill>
                  <a:schemeClr val="bg1"/>
                </a:solidFill>
                <a:hlinkClick r:id="rId2"/>
              </a:rPr>
              <a:t>http://www2.iccb.org/iltransitionalmath</a:t>
            </a:r>
            <a:br>
              <a:rPr lang="en-US" sz="2200" dirty="0">
                <a:solidFill>
                  <a:schemeClr val="bg1"/>
                </a:solidFill>
              </a:rPr>
            </a:br>
            <a:br>
              <a:rPr lang="en-US" sz="2200" dirty="0">
                <a:solidFill>
                  <a:schemeClr val="bg1"/>
                </a:solidFill>
              </a:rPr>
            </a:br>
            <a:r>
              <a:rPr lang="en-US" sz="2200" dirty="0">
                <a:solidFill>
                  <a:schemeClr val="bg1"/>
                </a:solidFill>
              </a:rPr>
              <a:t>Presented by Amy Jo Clemens at the</a:t>
            </a:r>
            <a:br>
              <a:rPr lang="en-US" sz="2200" dirty="0">
                <a:solidFill>
                  <a:schemeClr val="bg1"/>
                </a:solidFill>
              </a:rPr>
            </a:br>
            <a:r>
              <a:rPr lang="en-US" sz="2200" dirty="0">
                <a:solidFill>
                  <a:schemeClr val="bg1"/>
                </a:solidFill>
              </a:rPr>
              <a:t>67th Annual Western Illinois University </a:t>
            </a:r>
            <a:br>
              <a:rPr lang="en-US" sz="2200" dirty="0">
                <a:solidFill>
                  <a:schemeClr val="bg1"/>
                </a:solidFill>
              </a:rPr>
            </a:br>
            <a:r>
              <a:rPr lang="en-US" sz="2200" dirty="0">
                <a:solidFill>
                  <a:schemeClr val="bg1"/>
                </a:solidFill>
              </a:rPr>
              <a:t>Mathematics Teachers' Conference (2018)</a:t>
            </a:r>
            <a:br>
              <a:rPr lang="en-US" sz="2800" dirty="0">
                <a:solidFill>
                  <a:schemeClr val="bg1"/>
                </a:solidFill>
              </a:rPr>
            </a:br>
            <a:br>
              <a:rPr lang="en-US" sz="2700" dirty="0">
                <a:solidFill>
                  <a:schemeClr val="bg1"/>
                </a:solidFill>
              </a:rPr>
            </a:br>
            <a:endParaRPr lang="en-US" dirty="0">
              <a:solidFill>
                <a:schemeClr val="bg1"/>
              </a:solidFill>
            </a:endParaRPr>
          </a:p>
        </p:txBody>
      </p:sp>
      <p:pic>
        <p:nvPicPr>
          <p:cNvPr id="3" name="Picture 2" descr="8983797541_a5b938f9b3_z.jpg"/>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tretch>
            <a:fillRect/>
          </a:stretch>
        </p:blipFill>
        <p:spPr>
          <a:xfrm>
            <a:off x="4906640" y="3293069"/>
            <a:ext cx="4083485" cy="306261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1589616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Which Tylenol Product Should You Use and Why?</a:t>
            </a:r>
          </a:p>
        </p:txBody>
      </p:sp>
      <p:sp>
        <p:nvSpPr>
          <p:cNvPr id="3" name="Slide Number Placeholder 2"/>
          <p:cNvSpPr>
            <a:spLocks noGrp="1"/>
          </p:cNvSpPr>
          <p:nvPr>
            <p:ph type="sldNum" sz="quarter" idx="12"/>
          </p:nvPr>
        </p:nvSpPr>
        <p:spPr/>
        <p:txBody>
          <a:bodyPr/>
          <a:lstStyle/>
          <a:p>
            <a:fld id="{540BFDBE-36C1-4306-8DAB-884CCB500295}" type="slidenum">
              <a:rPr lang="en-US" smtClean="0"/>
              <a:pPr/>
              <a:t>2</a:t>
            </a:fld>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3999"/>
            <a:ext cx="5676900" cy="5014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727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ext on a white background&#10;&#10;Description generated with high confidence"/>
          <p:cNvPicPr/>
          <p:nvPr/>
        </p:nvPicPr>
        <p:blipFill rotWithShape="1">
          <a:blip r:embed="rId2">
            <a:extLst>
              <a:ext uri="{28A0092B-C50C-407E-A947-70E740481C1C}">
                <a14:useLocalDpi xmlns:a14="http://schemas.microsoft.com/office/drawing/2010/main" val="0"/>
              </a:ext>
            </a:extLst>
          </a:blip>
          <a:srcRect l="14423" t="10081" r="4808"/>
          <a:stretch/>
        </p:blipFill>
        <p:spPr>
          <a:xfrm>
            <a:off x="4530311" y="1666874"/>
            <a:ext cx="4267200" cy="3571875"/>
          </a:xfrm>
          <a:prstGeom prst="rect">
            <a:avLst/>
          </a:prstGeom>
        </p:spPr>
      </p:pic>
      <p:sp>
        <p:nvSpPr>
          <p:cNvPr id="2" name="Title 1"/>
          <p:cNvSpPr>
            <a:spLocks noGrp="1"/>
          </p:cNvSpPr>
          <p:nvPr>
            <p:ph type="title"/>
          </p:nvPr>
        </p:nvSpPr>
        <p:spPr>
          <a:xfrm>
            <a:off x="202370" y="250033"/>
            <a:ext cx="8655883" cy="626268"/>
          </a:xfrm>
        </p:spPr>
        <p:txBody>
          <a:bodyPr>
            <a:normAutofit fontScale="90000"/>
          </a:bodyPr>
          <a:lstStyle/>
          <a:p>
            <a:r>
              <a:rPr lang="en-US" dirty="0"/>
              <a:t>Is the Dosage Prescribed Safe?</a:t>
            </a:r>
          </a:p>
        </p:txBody>
      </p:sp>
      <p:sp>
        <p:nvSpPr>
          <p:cNvPr id="3" name="Content Placeholder 2"/>
          <p:cNvSpPr>
            <a:spLocks noGrp="1"/>
          </p:cNvSpPr>
          <p:nvPr>
            <p:ph idx="1"/>
          </p:nvPr>
        </p:nvSpPr>
        <p:spPr>
          <a:xfrm>
            <a:off x="202370" y="1797050"/>
            <a:ext cx="4483930" cy="4032250"/>
          </a:xfrm>
        </p:spPr>
        <p:txBody>
          <a:bodyPr>
            <a:normAutofit fontScale="70000" lnSpcReduction="20000"/>
          </a:bodyPr>
          <a:lstStyle/>
          <a:p>
            <a:pPr marL="0" lvl="0" indent="0" defTabSz="457200">
              <a:lnSpc>
                <a:spcPct val="107000"/>
              </a:lnSpc>
              <a:spcBef>
                <a:spcPts val="0"/>
              </a:spcBef>
              <a:spcAft>
                <a:spcPts val="800"/>
              </a:spcAft>
              <a:buNone/>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 doctor orders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dicloxacillin</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sodium 125 mg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p.o.</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q.6.h. for a child who weighs 55 lb. The recommended dosage of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dicloxacillin</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sodium for children weighing less than 40 kg is 12.5 to 25 mg/kg/day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p.o.</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in equally divided doses q.6.h for moderate to severe infections. </a:t>
            </a:r>
            <a:endParaRPr lang="en-US" sz="2400" u="sng"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defRPr/>
            </a:pPr>
            <a:r>
              <a:rPr lang="en-US" sz="2400" u="sng" dirty="0">
                <a:solidFill>
                  <a:prstClr val="black"/>
                </a:solidFill>
                <a:latin typeface="Calibri" panose="020F0502020204030204" pitchFamily="34" charset="0"/>
                <a:ea typeface="Calibri" panose="020F0502020204030204" pitchFamily="34" charset="0"/>
                <a:cs typeface="Calibri" panose="020F0502020204030204" pitchFamily="34" charset="0"/>
              </a:rPr>
              <a:t>Abbreviation definitions</a:t>
            </a:r>
            <a:endPar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defRPr/>
            </a:pPr>
            <a:r>
              <a:rPr lang="en-US" sz="2400" dirty="0" err="1">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 medication is taken orally</a:t>
            </a:r>
            <a:endPar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defRPr/>
            </a:pP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q.6.h. – frequency of medication taken (every 6 hours in this case)</a:t>
            </a:r>
          </a:p>
          <a:p>
            <a:endParaRPr lang="en-US" dirty="0"/>
          </a:p>
        </p:txBody>
      </p:sp>
    </p:spTree>
    <p:extLst>
      <p:ext uri="{BB962C8B-B14F-4D97-AF65-F5344CB8AC3E}">
        <p14:creationId xmlns:p14="http://schemas.microsoft.com/office/powerpoint/2010/main" val="32747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2370" y="250033"/>
            <a:ext cx="8655883" cy="1054858"/>
          </a:xfrm>
        </p:spPr>
        <p:txBody>
          <a:bodyPr>
            <a:normAutofit fontScale="90000"/>
          </a:bodyPr>
          <a:lstStyle/>
          <a:p>
            <a:r>
              <a:rPr lang="en-US" sz="2800" dirty="0">
                <a:solidFill>
                  <a:srgbClr val="000000"/>
                </a:solidFill>
                <a:latin typeface="Calibri"/>
                <a:ea typeface="Times New Roman"/>
                <a:cs typeface="Times New Roman"/>
              </a:rPr>
              <a:t>Complete your study, then summarize your findings in a report that you will submit to your supervisor. </a:t>
            </a:r>
            <a:br>
              <a:rPr lang="en-US" sz="3200" dirty="0">
                <a:latin typeface="Times New Roman"/>
                <a:ea typeface="Times New Roman"/>
              </a:rPr>
            </a:br>
            <a:endParaRPr lang="en-US" sz="2800" b="1" dirty="0">
              <a:latin typeface="+mj-lt"/>
            </a:endParaRPr>
          </a:p>
        </p:txBody>
      </p:sp>
      <p:sp>
        <p:nvSpPr>
          <p:cNvPr id="7" name="TextBox 5"/>
          <p:cNvSpPr txBox="1"/>
          <p:nvPr/>
        </p:nvSpPr>
        <p:spPr>
          <a:xfrm>
            <a:off x="483787" y="3488922"/>
            <a:ext cx="8176426" cy="3089429"/>
          </a:xfrm>
          <a:prstGeom prst="rect">
            <a:avLst/>
          </a:prstGeom>
          <a:noFill/>
        </p:spPr>
        <p:txBody>
          <a:bodyPr wrap="square" rtlCol="0">
            <a:noAutofit/>
          </a:bodyPr>
          <a:lstStyle/>
          <a:p>
            <a:pPr marL="0" marR="0" algn="ctr">
              <a:spcBef>
                <a:spcPts val="0"/>
              </a:spcBef>
              <a:spcAft>
                <a:spcPts val="0"/>
              </a:spcAft>
            </a:pPr>
            <a:r>
              <a:rPr lang="en-US" sz="1100" b="1" kern="1200" dirty="0">
                <a:solidFill>
                  <a:srgbClr val="000000"/>
                </a:solidFill>
                <a:effectLst/>
                <a:latin typeface="Calibri"/>
                <a:ea typeface="Times New Roman"/>
                <a:cs typeface="Times New Roman"/>
              </a:rPr>
              <a:t>Stacks of Cups Problem</a:t>
            </a:r>
            <a:endParaRPr lang="en-US" sz="1200" dirty="0">
              <a:effectLst/>
              <a:latin typeface="Times New Roman"/>
              <a:ea typeface="Times New Roman"/>
            </a:endParaRPr>
          </a:p>
          <a:p>
            <a:pPr marL="0" marR="0">
              <a:spcBef>
                <a:spcPts val="0"/>
              </a:spcBef>
              <a:spcAft>
                <a:spcPts val="0"/>
              </a:spcAft>
            </a:pPr>
            <a:r>
              <a:rPr lang="en-US" sz="1100" kern="1200" dirty="0">
                <a:solidFill>
                  <a:srgbClr val="000000"/>
                </a:solidFill>
                <a:effectLst/>
                <a:latin typeface="Calibri"/>
                <a:ea typeface="Times New Roman"/>
                <a:cs typeface="Times New Roman"/>
              </a:rPr>
              <a:t>You are the package design director for a paper products company that has decided to introduce different-sized paper cups in the general shape shown below as a new product line. Your design team has been given the assignment of designing a cardboard carton that could be used to package the cups for sale. Your supervisor has given you the following requirements.</a:t>
            </a:r>
            <a:endParaRPr lang="en-US" sz="1200" dirty="0">
              <a:effectLst/>
              <a:latin typeface="Times New Roman"/>
              <a:ea typeface="Times New Roman"/>
            </a:endParaRP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All faces of the carton are to be rectangular.</a:t>
            </a:r>
            <a:endParaRPr lang="en-US" sz="1200" dirty="0">
              <a:effectLst/>
              <a:latin typeface="Times New Roman"/>
              <a:ea typeface="Times New Roman"/>
            </a:endParaRP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The square base should be just large enough to accommodate a single stack of cups.</a:t>
            </a:r>
            <a:endParaRPr lang="en-US" sz="1200" dirty="0">
              <a:effectLst/>
              <a:latin typeface="Times New Roman"/>
              <a:ea typeface="Times New Roman"/>
            </a:endParaRP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The height of your carton should be given as a function of the maximum number of cups it will hold, since the marketing director has not yet</a:t>
            </a: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determined the number of cups that would be best to include for optimum sales.</a:t>
            </a:r>
            <a:endParaRPr lang="en-US" sz="1200" dirty="0">
              <a:effectLst/>
              <a:latin typeface="Times New Roman"/>
              <a:ea typeface="Times New Roman"/>
            </a:endParaRP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All measurements should be given in metric units, preferably centimeters, since the company is an international one.</a:t>
            </a:r>
            <a:endParaRPr lang="en-US" sz="1200" dirty="0">
              <a:effectLst/>
              <a:latin typeface="Times New Roman"/>
              <a:ea typeface="Times New Roman"/>
            </a:endParaRPr>
          </a:p>
          <a:p>
            <a:pPr marL="342900" marR="0" lvl="0" indent="-342900">
              <a:spcBef>
                <a:spcPts val="0"/>
              </a:spcBef>
              <a:spcAft>
                <a:spcPts val="0"/>
              </a:spcAft>
              <a:tabLst>
                <a:tab pos="457200" algn="l"/>
              </a:tabLst>
            </a:pPr>
            <a:r>
              <a:rPr lang="en-US" sz="1100" kern="1200" dirty="0">
                <a:solidFill>
                  <a:srgbClr val="000000"/>
                </a:solidFill>
                <a:effectLst/>
                <a:latin typeface="Calibri"/>
                <a:ea typeface="Times New Roman"/>
                <a:cs typeface="Times New Roman"/>
              </a:rPr>
              <a:t>The expense of constructing the container should not be a factor in your proposal.</a:t>
            </a:r>
            <a:endParaRPr lang="en-US" sz="1200" dirty="0">
              <a:effectLst/>
              <a:latin typeface="Times New Roman"/>
              <a:ea typeface="Times New Roman"/>
            </a:endParaRPr>
          </a:p>
          <a:p>
            <a:pPr marL="0" marR="0">
              <a:spcBef>
                <a:spcPts val="0"/>
              </a:spcBef>
              <a:spcAft>
                <a:spcPts val="0"/>
              </a:spcAft>
            </a:pPr>
            <a:r>
              <a:rPr lang="en-US" sz="1100" kern="1200" dirty="0">
                <a:solidFill>
                  <a:srgbClr val="000000"/>
                </a:solidFill>
                <a:effectLst/>
                <a:latin typeface="Calibri"/>
                <a:ea typeface="Times New Roman"/>
                <a:cs typeface="Times New Roman"/>
              </a:rPr>
              <a:t>Since this is a new product for the team, you decide to study actual stacks of cups to help you discover which features of the cup affect the height of the stack. To do this, the team uses two types of plastic cups that were found around your office. Complete your study, then summarize your findings in a report that you will submit to your supervisor. </a:t>
            </a:r>
            <a:endParaRPr lang="en-US" sz="1200" dirty="0">
              <a:effectLst/>
              <a:latin typeface="Times New Roman"/>
              <a:ea typeface="Times New Roman"/>
            </a:endParaRPr>
          </a:p>
          <a:p>
            <a:pPr marL="0" marR="0">
              <a:spcBef>
                <a:spcPts val="0"/>
              </a:spcBef>
              <a:spcAft>
                <a:spcPts val="0"/>
              </a:spcAft>
            </a:pPr>
            <a:r>
              <a:rPr lang="en-US" sz="1100" kern="1200" dirty="0">
                <a:solidFill>
                  <a:srgbClr val="000000"/>
                </a:solidFill>
                <a:effectLst/>
                <a:latin typeface="Calibri"/>
                <a:ea typeface="Times New Roman"/>
                <a:cs typeface="Times New Roman"/>
              </a:rPr>
              <a:t> </a:t>
            </a:r>
            <a:endParaRPr lang="en-US" sz="1200" dirty="0">
              <a:effectLst/>
              <a:latin typeface="Times New Roman"/>
              <a:ea typeface="Times New Roman"/>
            </a:endParaRPr>
          </a:p>
          <a:p>
            <a:pPr marL="0" marR="0">
              <a:spcBef>
                <a:spcPts val="0"/>
              </a:spcBef>
              <a:spcAft>
                <a:spcPts val="0"/>
              </a:spcAft>
            </a:pPr>
            <a:r>
              <a:rPr lang="en-US" sz="1100" kern="1200" dirty="0">
                <a:solidFill>
                  <a:srgbClr val="000000"/>
                </a:solidFill>
                <a:effectLst/>
                <a:latin typeface="Calibri"/>
                <a:ea typeface="Times New Roman"/>
                <a:cs typeface="Times New Roman"/>
              </a:rPr>
              <a:t>Source: The Pacesetter Curriculum, College Board</a:t>
            </a:r>
            <a:endParaRPr lang="en-US" sz="1200" dirty="0">
              <a:effectLst/>
              <a:latin typeface="Times New Roman"/>
              <a:ea typeface="Times New Roman"/>
            </a:endParaRPr>
          </a:p>
          <a:p>
            <a:pPr marL="0" marR="0">
              <a:spcBef>
                <a:spcPts val="0"/>
              </a:spcBef>
              <a:spcAft>
                <a:spcPts val="0"/>
              </a:spcAft>
            </a:pPr>
            <a:r>
              <a:rPr lang="en-US" sz="1100" kern="1200" dirty="0">
                <a:solidFill>
                  <a:srgbClr val="000000"/>
                </a:solidFill>
                <a:effectLst/>
                <a:latin typeface="Calibri"/>
                <a:ea typeface="Times New Roman"/>
                <a:cs typeface="Times New Roman"/>
              </a:rPr>
              <a:t> </a:t>
            </a:r>
            <a:r>
              <a:rPr lang="en-US" sz="1100" b="1" kern="1200" dirty="0">
                <a:solidFill>
                  <a:srgbClr val="000000"/>
                </a:solidFill>
                <a:effectLst/>
                <a:latin typeface="Calibri"/>
                <a:ea typeface="Times New Roman"/>
                <a:cs typeface="Times New Roman"/>
              </a:rPr>
              <a:t> </a:t>
            </a:r>
            <a:endParaRPr lang="en-US" sz="1200" dirty="0">
              <a:effectLst/>
              <a:latin typeface="Times New Roman"/>
              <a:ea typeface="Times New Roman"/>
            </a:endParaRPr>
          </a:p>
          <a:p>
            <a:pPr marL="0" marR="0">
              <a:spcBef>
                <a:spcPts val="0"/>
              </a:spcBef>
              <a:spcAft>
                <a:spcPts val="0"/>
              </a:spcAft>
            </a:pPr>
            <a:r>
              <a:rPr lang="en-US" sz="1100" b="1" kern="1200" dirty="0">
                <a:solidFill>
                  <a:srgbClr val="000000"/>
                </a:solidFill>
                <a:effectLst/>
                <a:latin typeface="Calibri"/>
                <a:ea typeface="Times New Roman"/>
                <a:cs typeface="Times New Roman"/>
              </a:rPr>
              <a:t>NOTE:</a:t>
            </a:r>
            <a:r>
              <a:rPr lang="en-US" sz="1100" kern="1200" dirty="0">
                <a:solidFill>
                  <a:srgbClr val="000000"/>
                </a:solidFill>
                <a:effectLst/>
                <a:latin typeface="Calibri"/>
                <a:ea typeface="Times New Roman"/>
                <a:cs typeface="Times New Roman"/>
              </a:rPr>
              <a:t> This is the problem statement. In the Pacesetter Curriculum activity, many additional questions and problems related to the stacks of cups are included. </a:t>
            </a:r>
            <a:endParaRPr lang="en-US" sz="1200" dirty="0">
              <a:effectLst/>
              <a:latin typeface="Times New Roman"/>
              <a:ea typeface="Times New Roman"/>
            </a:endParaRPr>
          </a:p>
        </p:txBody>
      </p:sp>
      <p:pic>
        <p:nvPicPr>
          <p:cNvPr id="8" name="Picture 7"/>
          <p:cNvPicPr/>
          <p:nvPr/>
        </p:nvPicPr>
        <p:blipFill>
          <a:blip r:embed="rId2"/>
          <a:stretch>
            <a:fillRect/>
          </a:stretch>
        </p:blipFill>
        <p:spPr>
          <a:xfrm>
            <a:off x="1500188" y="1304890"/>
            <a:ext cx="6143625" cy="2011045"/>
          </a:xfrm>
          <a:prstGeom prst="rect">
            <a:avLst/>
          </a:prstGeom>
        </p:spPr>
      </p:pic>
      <p:sp>
        <p:nvSpPr>
          <p:cNvPr id="4" name="Rectangle 3"/>
          <p:cNvSpPr/>
          <p:nvPr/>
        </p:nvSpPr>
        <p:spPr>
          <a:xfrm>
            <a:off x="1500188" y="2945820"/>
            <a:ext cx="1622560" cy="253916"/>
          </a:xfrm>
          <a:prstGeom prst="rect">
            <a:avLst/>
          </a:prstGeom>
        </p:spPr>
        <p:txBody>
          <a:bodyPr wrap="none">
            <a:spAutoFit/>
          </a:bodyPr>
          <a:lstStyle/>
          <a:p>
            <a:r>
              <a:rPr lang="en-US" sz="1050" dirty="0"/>
              <a:t>Source: </a:t>
            </a:r>
            <a:r>
              <a:rPr lang="en-US" sz="1050" dirty="0" err="1"/>
              <a:t>eMathinstruction</a:t>
            </a:r>
            <a:endParaRPr lang="en-US" sz="1050" dirty="0"/>
          </a:p>
        </p:txBody>
      </p:sp>
      <p:sp>
        <p:nvSpPr>
          <p:cNvPr id="10" name="Rectangle 9">
            <a:extLst>
              <a:ext uri="{FF2B5EF4-FFF2-40B4-BE49-F238E27FC236}">
                <a16:creationId xmlns:a16="http://schemas.microsoft.com/office/drawing/2014/main" id="{667CCDD2-1027-4763-B31C-E4061F9C8416}"/>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826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0069" y="609601"/>
            <a:ext cx="7945864" cy="989788"/>
          </a:xfrm>
        </p:spPr>
        <p:txBody>
          <a:bodyPr>
            <a:noAutofit/>
          </a:bodyPr>
          <a:lstStyle/>
          <a:p>
            <a:pPr algn="ctr"/>
            <a:r>
              <a:rPr lang="en-US" sz="3200" dirty="0">
                <a:solidFill>
                  <a:schemeClr val="tx2">
                    <a:lumMod val="95000"/>
                    <a:lumOff val="5000"/>
                  </a:schemeClr>
                </a:solidFill>
                <a:latin typeface="Candara" panose="020E0502030303020204" pitchFamily="34" charset="0"/>
              </a:rPr>
              <a:t>Postsecondary and Workforce Readiness Act (PWR Act) </a:t>
            </a:r>
          </a:p>
        </p:txBody>
      </p:sp>
      <p:sp>
        <p:nvSpPr>
          <p:cNvPr id="3" name="Content Placeholder 2"/>
          <p:cNvSpPr>
            <a:spLocks noGrp="1"/>
          </p:cNvSpPr>
          <p:nvPr>
            <p:ph idx="1"/>
          </p:nvPr>
        </p:nvSpPr>
        <p:spPr>
          <a:xfrm>
            <a:off x="699283" y="1830833"/>
            <a:ext cx="8029849" cy="3880456"/>
          </a:xfrm>
        </p:spPr>
        <p:txBody>
          <a:bodyPr>
            <a:normAutofit/>
          </a:bodyPr>
          <a:lstStyle/>
          <a:p>
            <a:pPr marL="0" lvl="1" indent="0" algn="ctr">
              <a:spcBef>
                <a:spcPts val="1050"/>
              </a:spcBef>
              <a:buNone/>
            </a:pPr>
            <a:r>
              <a:rPr lang="en-US" sz="2000" b="1" dirty="0"/>
              <a:t>Public Act 99-0674 </a:t>
            </a:r>
            <a:r>
              <a:rPr lang="en-US" sz="2000" dirty="0"/>
              <a:t>(HB 5729); signed by Governor on 7/29/16</a:t>
            </a:r>
          </a:p>
          <a:p>
            <a:pPr marL="0" indent="0">
              <a:buNone/>
            </a:pPr>
            <a:endParaRPr lang="en-US" sz="2000" dirty="0">
              <a:solidFill>
                <a:schemeClr val="tx2"/>
              </a:solidFill>
              <a:latin typeface="Candara" panose="020E0502030303020204" pitchFamily="34" charset="0"/>
            </a:endParaRPr>
          </a:p>
          <a:p>
            <a:pPr marL="289322" indent="-289322">
              <a:buFont typeface="+mj-lt"/>
              <a:buAutoNum type="arabicPeriod"/>
            </a:pPr>
            <a:r>
              <a:rPr lang="en-US" sz="2000" dirty="0">
                <a:solidFill>
                  <a:schemeClr val="tx2"/>
                </a:solidFill>
                <a:latin typeface="Candara" panose="020E0502030303020204" pitchFamily="34" charset="0"/>
              </a:rPr>
              <a:t>Postsecondary and Career Expectations (</a:t>
            </a:r>
            <a:r>
              <a:rPr lang="en-US" sz="2000" dirty="0" err="1">
                <a:solidFill>
                  <a:schemeClr val="tx2"/>
                </a:solidFill>
                <a:latin typeface="Candara" panose="020E0502030303020204" pitchFamily="34" charset="0"/>
              </a:rPr>
              <a:t>PaCE</a:t>
            </a:r>
            <a:r>
              <a:rPr lang="en-US" sz="2000" dirty="0">
                <a:solidFill>
                  <a:schemeClr val="tx2"/>
                </a:solidFill>
                <a:latin typeface="Candara" panose="020E0502030303020204" pitchFamily="34" charset="0"/>
              </a:rPr>
              <a:t>)</a:t>
            </a:r>
          </a:p>
          <a:p>
            <a:pPr marL="289322" indent="-289322">
              <a:buFont typeface="+mj-lt"/>
              <a:buAutoNum type="arabicPeriod"/>
            </a:pPr>
            <a:r>
              <a:rPr lang="en-US" sz="2000" dirty="0">
                <a:solidFill>
                  <a:schemeClr val="tx2"/>
                </a:solidFill>
                <a:latin typeface="Candara" panose="020E0502030303020204" pitchFamily="34" charset="0"/>
              </a:rPr>
              <a:t>Pilot of Competency-based High School Graduation Requirements</a:t>
            </a:r>
          </a:p>
          <a:p>
            <a:pPr marL="289322" indent="-289322">
              <a:buFont typeface="+mj-lt"/>
              <a:buAutoNum type="arabicPeriod"/>
            </a:pPr>
            <a:r>
              <a:rPr lang="en-US" sz="2000" dirty="0">
                <a:solidFill>
                  <a:schemeClr val="tx2"/>
                </a:solidFill>
                <a:latin typeface="Candara" panose="020E0502030303020204" pitchFamily="34" charset="0"/>
              </a:rPr>
              <a:t>College and Career Pathway Endorsements on High School Diplomas </a:t>
            </a:r>
          </a:p>
          <a:p>
            <a:pPr marL="289322" indent="-289322">
              <a:buFont typeface="+mj-lt"/>
              <a:buAutoNum type="arabicPeriod"/>
            </a:pPr>
            <a:r>
              <a:rPr lang="en-US" sz="2000" b="1" dirty="0">
                <a:latin typeface="Candara" panose="020E0502030303020204" pitchFamily="34" charset="0"/>
              </a:rPr>
              <a:t>Transitional Math Courses </a:t>
            </a:r>
          </a:p>
          <a:p>
            <a:pPr lvl="1"/>
            <a:r>
              <a:rPr lang="en-US" sz="1775" dirty="0">
                <a:solidFill>
                  <a:schemeClr val="tx2">
                    <a:lumMod val="95000"/>
                    <a:lumOff val="5000"/>
                  </a:schemeClr>
                </a:solidFill>
                <a:latin typeface="Candara" panose="020E0502030303020204" pitchFamily="34" charset="0"/>
              </a:rPr>
              <a:t>4</a:t>
            </a:r>
            <a:r>
              <a:rPr lang="en-US" sz="1775" baseline="30000" dirty="0">
                <a:solidFill>
                  <a:schemeClr val="tx2">
                    <a:lumMod val="95000"/>
                    <a:lumOff val="5000"/>
                  </a:schemeClr>
                </a:solidFill>
                <a:latin typeface="Candara" panose="020E0502030303020204" pitchFamily="34" charset="0"/>
              </a:rPr>
              <a:t>th</a:t>
            </a:r>
            <a:r>
              <a:rPr lang="en-US" sz="1775" dirty="0">
                <a:solidFill>
                  <a:schemeClr val="tx2">
                    <a:lumMod val="95000"/>
                    <a:lumOff val="5000"/>
                  </a:schemeClr>
                </a:solidFill>
                <a:latin typeface="Candara" panose="020E0502030303020204" pitchFamily="34" charset="0"/>
              </a:rPr>
              <a:t> year high school math courses designed to smooth transition to college and reduce remediation rates</a:t>
            </a:r>
          </a:p>
          <a:p>
            <a:pPr lvl="1"/>
            <a:r>
              <a:rPr lang="en-US" sz="1800" dirty="0">
                <a:solidFill>
                  <a:schemeClr val="tx2"/>
                </a:solidFill>
                <a:latin typeface="Candara" panose="020E0502030303020204" pitchFamily="34" charset="0"/>
              </a:rPr>
              <a:t>Not dual credit or AP courses</a:t>
            </a:r>
          </a:p>
          <a:p>
            <a:pPr lvl="1"/>
            <a:r>
              <a:rPr lang="en-US" sz="1800" dirty="0">
                <a:solidFill>
                  <a:schemeClr val="tx2">
                    <a:lumMod val="95000"/>
                    <a:lumOff val="5000"/>
                  </a:schemeClr>
                </a:solidFill>
                <a:latin typeface="Candara" panose="020E0502030303020204" pitchFamily="34" charset="0"/>
              </a:rPr>
              <a:t>Not for college credit</a:t>
            </a:r>
            <a:endParaRPr lang="en-US" sz="1775" dirty="0">
              <a:solidFill>
                <a:schemeClr val="tx2">
                  <a:lumMod val="95000"/>
                  <a:lumOff val="5000"/>
                </a:schemeClr>
              </a:solidFill>
              <a:latin typeface="Candara" panose="020E0502030303020204" pitchFamily="34" charset="0"/>
            </a:endParaRPr>
          </a:p>
          <a:p>
            <a:pPr marL="529310" lvl="1" indent="-289322">
              <a:buFont typeface="+mj-lt"/>
              <a:buAutoNum type="arabicPeriod"/>
            </a:pPr>
            <a:endParaRPr lang="en-US" sz="1600" b="1" dirty="0">
              <a:latin typeface="Candara" panose="020E0502030303020204" pitchFamily="34" charset="0"/>
            </a:endParaRPr>
          </a:p>
          <a:p>
            <a:pPr marL="0" indent="0">
              <a:buNone/>
            </a:pPr>
            <a:endParaRPr lang="en-US" sz="2000" b="1" dirty="0">
              <a:latin typeface="Candara" panose="020E0502030303020204" pitchFamily="34" charset="0"/>
            </a:endParaRPr>
          </a:p>
          <a:p>
            <a:pPr>
              <a:buClr>
                <a:schemeClr val="tx1"/>
              </a:buClr>
              <a:buFont typeface="Wingdings" pitchFamily="2" charset="2"/>
              <a:buChar char="§"/>
            </a:pPr>
            <a:endParaRPr lang="en-US" sz="1600" b="1" dirty="0">
              <a:solidFill>
                <a:schemeClr val="tx2"/>
              </a:solidFill>
              <a:latin typeface="Candara" panose="020E0502030303020204" pitchFamily="34" charset="0"/>
            </a:endParaRPr>
          </a:p>
          <a:p>
            <a:pPr>
              <a:buClr>
                <a:schemeClr val="tx1"/>
              </a:buClr>
            </a:pPr>
            <a:endParaRPr lang="en-US" sz="16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239B3680-C127-4202-B621-7D3073C77C1D}"/>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888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294" y="363985"/>
            <a:ext cx="7546274" cy="643413"/>
          </a:xfrm>
        </p:spPr>
        <p:txBody>
          <a:bodyPr>
            <a:noAutofit/>
          </a:bodyPr>
          <a:lstStyle/>
          <a:p>
            <a:r>
              <a:rPr lang="en-US" sz="3600" dirty="0">
                <a:solidFill>
                  <a:schemeClr val="accent5">
                    <a:lumMod val="50000"/>
                  </a:schemeClr>
                </a:solidFill>
                <a:latin typeface="Candara" panose="020E0502030303020204" pitchFamily="34" charset="0"/>
              </a:rPr>
              <a:t>Transitional Math Courses Overview</a:t>
            </a:r>
          </a:p>
        </p:txBody>
      </p:sp>
      <p:sp>
        <p:nvSpPr>
          <p:cNvPr id="3" name="Content Placeholder 2"/>
          <p:cNvSpPr>
            <a:spLocks noGrp="1"/>
          </p:cNvSpPr>
          <p:nvPr>
            <p:ph idx="1"/>
          </p:nvPr>
        </p:nvSpPr>
        <p:spPr>
          <a:xfrm>
            <a:off x="714325" y="1195495"/>
            <a:ext cx="8314266" cy="4876782"/>
          </a:xfrm>
        </p:spPr>
        <p:txBody>
          <a:bodyPr>
            <a:normAutofit fontScale="92500" lnSpcReduction="10000"/>
          </a:bodyPr>
          <a:lstStyle/>
          <a:p>
            <a:pPr marL="0" indent="0">
              <a:buClr>
                <a:schemeClr val="tx1"/>
              </a:buClr>
              <a:buNone/>
            </a:pPr>
            <a:r>
              <a:rPr lang="en-US" sz="2000" dirty="0">
                <a:latin typeface="Candara" panose="020E0502030303020204" pitchFamily="34" charset="0"/>
              </a:rPr>
              <a:t>Comprised of 3 pathways related to career pathways </a:t>
            </a:r>
            <a:r>
              <a:rPr lang="en-US" sz="2000" dirty="0">
                <a:solidFill>
                  <a:srgbClr val="FF0000"/>
                </a:solidFill>
                <a:latin typeface="Candara" panose="020E0502030303020204" pitchFamily="34" charset="0"/>
              </a:rPr>
              <a:t>(meta majors)</a:t>
            </a:r>
            <a:r>
              <a:rPr lang="en-US" sz="2000" dirty="0">
                <a:latin typeface="Candara" panose="020E0502030303020204" pitchFamily="34" charset="0"/>
              </a:rPr>
              <a:t>: </a:t>
            </a:r>
          </a:p>
          <a:p>
            <a:pPr marL="0" indent="0">
              <a:spcBef>
                <a:spcPts val="338"/>
              </a:spcBef>
              <a:buClr>
                <a:schemeClr val="tx1"/>
              </a:buClr>
              <a:buNone/>
            </a:pPr>
            <a:r>
              <a:rPr lang="en-US" sz="2000" dirty="0">
                <a:latin typeface="Candara" panose="020E0502030303020204" pitchFamily="34" charset="0"/>
              </a:rPr>
              <a:t>	College Algebra, QL/Statistics, and Technical Math</a:t>
            </a:r>
          </a:p>
          <a:p>
            <a:pPr marL="0" indent="0">
              <a:spcBef>
                <a:spcPts val="338"/>
              </a:spcBef>
              <a:buClr>
                <a:schemeClr val="tx1"/>
              </a:buClr>
              <a:buNone/>
            </a:pPr>
            <a:endParaRPr lang="en-US" sz="2000" dirty="0">
              <a:latin typeface="Candara" panose="020E0502030303020204" pitchFamily="34" charset="0"/>
            </a:endParaRPr>
          </a:p>
          <a:p>
            <a:pPr>
              <a:buClr>
                <a:schemeClr val="tx1"/>
              </a:buClr>
            </a:pPr>
            <a:r>
              <a:rPr lang="en-US" sz="2000" dirty="0">
                <a:solidFill>
                  <a:schemeClr val="tx2"/>
                </a:solidFill>
                <a:latin typeface="Candara" panose="020E0502030303020204" pitchFamily="34" charset="0"/>
              </a:rPr>
              <a:t>High school courses designed to provide </a:t>
            </a:r>
            <a:r>
              <a:rPr lang="en-US" sz="2000" b="1" dirty="0">
                <a:latin typeface="Candara" panose="020E0502030303020204" pitchFamily="34" charset="0"/>
              </a:rPr>
              <a:t>guaranteed placement </a:t>
            </a:r>
            <a:r>
              <a:rPr lang="en-US" sz="2000" dirty="0">
                <a:solidFill>
                  <a:schemeClr val="tx2"/>
                </a:solidFill>
                <a:latin typeface="Candara" panose="020E0502030303020204" pitchFamily="34" charset="0"/>
              </a:rPr>
              <a:t>at                   IL community colleges (without a placement test)</a:t>
            </a:r>
          </a:p>
          <a:p>
            <a:pPr>
              <a:spcAft>
                <a:spcPts val="1200"/>
              </a:spcAft>
              <a:buClr>
                <a:schemeClr val="tx1"/>
              </a:buClr>
            </a:pPr>
            <a:r>
              <a:rPr lang="en-US" sz="2000" dirty="0">
                <a:solidFill>
                  <a:schemeClr val="tx2"/>
                </a:solidFill>
              </a:rPr>
              <a:t>Developed and administered through </a:t>
            </a:r>
            <a:r>
              <a:rPr lang="en-US" sz="2000" b="1" dirty="0"/>
              <a:t>high school and college partnerships</a:t>
            </a:r>
            <a:endParaRPr lang="en-US" sz="2000" dirty="0"/>
          </a:p>
          <a:p>
            <a:pPr>
              <a:spcAft>
                <a:spcPts val="1200"/>
              </a:spcAft>
              <a:buClr>
                <a:schemeClr val="tx1"/>
              </a:buClr>
            </a:pPr>
            <a:r>
              <a:rPr lang="en-US" sz="2000" b="1" dirty="0"/>
              <a:t>Portability </a:t>
            </a:r>
            <a:r>
              <a:rPr lang="en-US" sz="2000" dirty="0">
                <a:solidFill>
                  <a:schemeClr val="tx2"/>
                </a:solidFill>
              </a:rPr>
              <a:t>beyond local colleges when they meet statewide criteria</a:t>
            </a:r>
          </a:p>
          <a:p>
            <a:pPr>
              <a:spcAft>
                <a:spcPts val="1200"/>
              </a:spcAft>
              <a:buClr>
                <a:schemeClr val="tx1"/>
              </a:buClr>
            </a:pPr>
            <a:r>
              <a:rPr lang="en-US" sz="2000" dirty="0">
                <a:solidFill>
                  <a:schemeClr val="tx2"/>
                </a:solidFill>
                <a:latin typeface="Candara" panose="020E0502030303020204" pitchFamily="34" charset="0"/>
              </a:rPr>
              <a:t>Provides schools </a:t>
            </a:r>
            <a:r>
              <a:rPr lang="en-US" sz="2000" b="1" dirty="0">
                <a:latin typeface="Candara" panose="020E0502030303020204" pitchFamily="34" charset="0"/>
              </a:rPr>
              <a:t>flexibility </a:t>
            </a:r>
            <a:r>
              <a:rPr lang="en-US" sz="2000" dirty="0">
                <a:solidFill>
                  <a:schemeClr val="tx2"/>
                </a:solidFill>
                <a:latin typeface="Candara" panose="020E0502030303020204" pitchFamily="34" charset="0"/>
              </a:rPr>
              <a:t>with implementation</a:t>
            </a:r>
          </a:p>
          <a:p>
            <a:pPr>
              <a:spcBef>
                <a:spcPts val="450"/>
              </a:spcBef>
              <a:spcAft>
                <a:spcPts val="1200"/>
              </a:spcAft>
              <a:buClr>
                <a:schemeClr val="tx1"/>
              </a:buClr>
            </a:pPr>
            <a:r>
              <a:rPr lang="en-US" sz="2000" b="1" dirty="0"/>
              <a:t>Statewide scaling </a:t>
            </a:r>
            <a:r>
              <a:rPr lang="en-US" sz="2000" dirty="0">
                <a:solidFill>
                  <a:schemeClr val="tx2"/>
                </a:solidFill>
              </a:rPr>
              <a:t>over next 4-5 years</a:t>
            </a:r>
          </a:p>
          <a:p>
            <a:pPr>
              <a:spcBef>
                <a:spcPts val="450"/>
              </a:spcBef>
              <a:spcAft>
                <a:spcPts val="1200"/>
              </a:spcAft>
              <a:buClr>
                <a:schemeClr val="tx1"/>
              </a:buClr>
            </a:pPr>
            <a:r>
              <a:rPr lang="en-US" sz="2000" dirty="0">
                <a:solidFill>
                  <a:schemeClr val="tx2"/>
                </a:solidFill>
              </a:rPr>
              <a:t>Work in conjunction with </a:t>
            </a:r>
            <a:r>
              <a:rPr lang="en-US" sz="2000" b="1" dirty="0"/>
              <a:t>co-requisite</a:t>
            </a:r>
            <a:r>
              <a:rPr lang="en-US" sz="2000" dirty="0">
                <a:solidFill>
                  <a:schemeClr val="tx2"/>
                </a:solidFill>
              </a:rPr>
              <a:t> redesigns</a:t>
            </a:r>
          </a:p>
          <a:p>
            <a:pPr>
              <a:spcBef>
                <a:spcPts val="450"/>
              </a:spcBef>
              <a:spcAft>
                <a:spcPts val="1200"/>
              </a:spcAft>
              <a:buClr>
                <a:schemeClr val="tx1"/>
              </a:buClr>
            </a:pPr>
            <a:r>
              <a:rPr lang="en-US" sz="2000" dirty="0">
                <a:solidFill>
                  <a:schemeClr val="tx2"/>
                </a:solidFill>
                <a:latin typeface="Candara" panose="020E0502030303020204" pitchFamily="34" charset="0"/>
              </a:rPr>
              <a:t>Align with the </a:t>
            </a:r>
            <a:r>
              <a:rPr lang="en-US" sz="2000" b="1" dirty="0">
                <a:latin typeface="Candara" panose="020E0502030303020204" pitchFamily="34" charset="0"/>
              </a:rPr>
              <a:t>Common Core/Illinois Learning Standards</a:t>
            </a:r>
          </a:p>
          <a:p>
            <a:pPr>
              <a:buClr>
                <a:schemeClr val="tx1"/>
              </a:buClr>
              <a:buFont typeface="Wingdings" pitchFamily="2" charset="2"/>
              <a:buChar char="§"/>
            </a:pPr>
            <a:endParaRPr lang="en-US" sz="2000" b="1" dirty="0">
              <a:solidFill>
                <a:schemeClr val="tx2"/>
              </a:solidFill>
              <a:latin typeface="Candara" panose="020E0502030303020204" pitchFamily="34" charset="0"/>
            </a:endParaRPr>
          </a:p>
          <a:p>
            <a:pPr>
              <a:buClr>
                <a:schemeClr val="tx1"/>
              </a:buClr>
            </a:pPr>
            <a:endParaRPr lang="en-US" sz="20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A6CE3051-C201-4C96-8E80-A08F490B9F25}"/>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83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06235" y="2772834"/>
            <a:ext cx="3331531" cy="1312332"/>
          </a:xfrm>
        </p:spPr>
        <p:txBody>
          <a:bodyPr>
            <a:noAutofit/>
          </a:bodyPr>
          <a:lstStyle/>
          <a:p>
            <a:r>
              <a:rPr lang="en-US" sz="8000" b="1" dirty="0">
                <a:solidFill>
                  <a:schemeClr val="bg1"/>
                </a:solidFill>
                <a:latin typeface="Candara" panose="020E0502030303020204" pitchFamily="34" charset="0"/>
              </a:rPr>
              <a:t>Why?</a:t>
            </a:r>
          </a:p>
        </p:txBody>
      </p:sp>
    </p:spTree>
    <p:extLst>
      <p:ext uri="{BB962C8B-B14F-4D97-AF65-F5344CB8AC3E}">
        <p14:creationId xmlns:p14="http://schemas.microsoft.com/office/powerpoint/2010/main" val="350656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smtClean="0">
                <a:ln>
                  <a:noFill/>
                </a:ln>
                <a:solidFill>
                  <a:srgbClr val="FFFFFF"/>
                </a:solidFill>
                <a:effectLst/>
                <a:uLnTx/>
                <a:uFillTx/>
                <a:latin typeface="Candara" panose="020E0502030303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1050" b="1"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pic>
        <p:nvPicPr>
          <p:cNvPr id="5" name="Picture 4" descr="cid:2ec52c16-5ac5-46cc-a6fa-8d24b453bfb6@namprd04.prod.outlook.com"/>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5885" y="494191"/>
            <a:ext cx="8317282" cy="5498925"/>
          </a:xfrm>
          <a:prstGeom prst="rect">
            <a:avLst/>
          </a:prstGeom>
          <a:noFill/>
          <a:ln>
            <a:noFill/>
          </a:ln>
        </p:spPr>
      </p:pic>
      <p:sp>
        <p:nvSpPr>
          <p:cNvPr id="6" name="TextBox 5"/>
          <p:cNvSpPr txBox="1"/>
          <p:nvPr/>
        </p:nvSpPr>
        <p:spPr>
          <a:xfrm>
            <a:off x="1127341" y="4918740"/>
            <a:ext cx="22797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9</a:t>
            </a:r>
            <a:r>
              <a:rPr kumimoji="0" lang="en-US" sz="2400" b="1" i="0" u="none" strike="noStrike" kern="1200" cap="none" spc="0" normalizeH="0" baseline="30000" noProof="0" dirty="0">
                <a:ln>
                  <a:noFill/>
                </a:ln>
                <a:solidFill>
                  <a:srgbClr val="FFFFFF"/>
                </a:solidFill>
                <a:effectLst/>
                <a:uLnTx/>
                <a:uFillTx/>
                <a:latin typeface="Candara" panose="020E0502030303020204"/>
                <a:ea typeface="+mn-ea"/>
                <a:cs typeface="+mn-cs"/>
              </a:rPr>
              <a:t>th</a:t>
            </a: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 – 11</a:t>
            </a:r>
            <a:r>
              <a:rPr kumimoji="0" lang="en-US" sz="2400" b="1" i="0" u="none" strike="noStrike" kern="1200" cap="none" spc="0" normalizeH="0" baseline="30000" noProof="0" dirty="0">
                <a:ln>
                  <a:noFill/>
                </a:ln>
                <a:solidFill>
                  <a:srgbClr val="FFFFFF"/>
                </a:solidFill>
                <a:effectLst/>
                <a:uLnTx/>
                <a:uFillTx/>
                <a:latin typeface="Candara" panose="020E0502030303020204"/>
                <a:ea typeface="+mn-ea"/>
                <a:cs typeface="+mn-cs"/>
              </a:rPr>
              <a:t>th</a:t>
            </a: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 grade</a:t>
            </a:r>
          </a:p>
        </p:txBody>
      </p:sp>
      <p:sp>
        <p:nvSpPr>
          <p:cNvPr id="7" name="TextBox 6"/>
          <p:cNvSpPr txBox="1"/>
          <p:nvPr/>
        </p:nvSpPr>
        <p:spPr>
          <a:xfrm>
            <a:off x="5588694" y="4918740"/>
            <a:ext cx="22797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Freshman year of college</a:t>
            </a:r>
          </a:p>
        </p:txBody>
      </p:sp>
      <p:sp>
        <p:nvSpPr>
          <p:cNvPr id="2" name="TextBox 1"/>
          <p:cNvSpPr txBox="1"/>
          <p:nvPr/>
        </p:nvSpPr>
        <p:spPr>
          <a:xfrm>
            <a:off x="753533" y="6173801"/>
            <a:ext cx="785706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Satisfying graduation requirements ≠ College readiness as measured by 1 test</a:t>
            </a:r>
          </a:p>
        </p:txBody>
      </p:sp>
    </p:spTree>
    <p:extLst>
      <p:ext uri="{BB962C8B-B14F-4D97-AF65-F5344CB8AC3E}">
        <p14:creationId xmlns:p14="http://schemas.microsoft.com/office/powerpoint/2010/main" val="424098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smtClean="0">
                <a:ln>
                  <a:noFill/>
                </a:ln>
                <a:solidFill>
                  <a:srgbClr val="FFFFFF"/>
                </a:solidFill>
                <a:effectLst/>
                <a:uLnTx/>
                <a:uFillTx/>
                <a:latin typeface="Candara" panose="020E0502030303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1050" b="1"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pic>
        <p:nvPicPr>
          <p:cNvPr id="5" name="Picture 4" descr="cid:2ec52c16-5ac5-46cc-a6fa-8d24b453bfb6@namprd04.prod.outlook.com"/>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5885" y="494191"/>
            <a:ext cx="8317282" cy="5498925"/>
          </a:xfrm>
          <a:prstGeom prst="rect">
            <a:avLst/>
          </a:prstGeom>
          <a:noFill/>
          <a:ln>
            <a:noFill/>
          </a:ln>
        </p:spPr>
      </p:pic>
      <p:sp>
        <p:nvSpPr>
          <p:cNvPr id="6" name="TextBox 5"/>
          <p:cNvSpPr txBox="1"/>
          <p:nvPr/>
        </p:nvSpPr>
        <p:spPr>
          <a:xfrm>
            <a:off x="1127341" y="4918740"/>
            <a:ext cx="22797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9</a:t>
            </a:r>
            <a:r>
              <a:rPr kumimoji="0" lang="en-US" sz="2400" b="1" i="0" u="none" strike="noStrike" kern="1200" cap="none" spc="0" normalizeH="0" baseline="30000" noProof="0" dirty="0">
                <a:ln>
                  <a:noFill/>
                </a:ln>
                <a:solidFill>
                  <a:srgbClr val="FFFFFF"/>
                </a:solidFill>
                <a:effectLst/>
                <a:uLnTx/>
                <a:uFillTx/>
                <a:latin typeface="Candara" panose="020E0502030303020204"/>
                <a:ea typeface="+mn-ea"/>
                <a:cs typeface="+mn-cs"/>
              </a:rPr>
              <a:t>th</a:t>
            </a: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 – 11</a:t>
            </a:r>
            <a:r>
              <a:rPr kumimoji="0" lang="en-US" sz="2400" b="1" i="0" u="none" strike="noStrike" kern="1200" cap="none" spc="0" normalizeH="0" baseline="30000" noProof="0" dirty="0">
                <a:ln>
                  <a:noFill/>
                </a:ln>
                <a:solidFill>
                  <a:srgbClr val="FFFFFF"/>
                </a:solidFill>
                <a:effectLst/>
                <a:uLnTx/>
                <a:uFillTx/>
                <a:latin typeface="Candara" panose="020E0502030303020204"/>
                <a:ea typeface="+mn-ea"/>
                <a:cs typeface="+mn-cs"/>
              </a:rPr>
              <a:t>th</a:t>
            </a: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 grade</a:t>
            </a:r>
          </a:p>
        </p:txBody>
      </p:sp>
      <p:sp>
        <p:nvSpPr>
          <p:cNvPr id="7" name="TextBox 6"/>
          <p:cNvSpPr txBox="1"/>
          <p:nvPr/>
        </p:nvSpPr>
        <p:spPr>
          <a:xfrm>
            <a:off x="5588694" y="4918740"/>
            <a:ext cx="22797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Freshman year of college</a:t>
            </a:r>
          </a:p>
        </p:txBody>
      </p:sp>
      <p:sp>
        <p:nvSpPr>
          <p:cNvPr id="2" name="TextBox 1"/>
          <p:cNvSpPr txBox="1"/>
          <p:nvPr/>
        </p:nvSpPr>
        <p:spPr>
          <a:xfrm>
            <a:off x="1896532" y="5962126"/>
            <a:ext cx="6544735"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Placement tests </a:t>
            </a:r>
            <a:r>
              <a:rPr kumimoji="0" lang="en-US" sz="1800" b="0" i="0" u="none" strike="noStrike" kern="1200" cap="none" spc="0" normalizeH="0" baseline="0" noProof="0" dirty="0" err="1">
                <a:ln>
                  <a:noFill/>
                </a:ln>
                <a:solidFill>
                  <a:srgbClr val="292934"/>
                </a:solidFill>
                <a:effectLst/>
                <a:uLnTx/>
                <a:uFillTx/>
                <a:latin typeface="Candara" panose="020E0502030303020204"/>
                <a:ea typeface="+mn-ea"/>
                <a:cs typeface="+mn-cs"/>
              </a:rPr>
              <a:t>underplaces</a:t>
            </a: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 many students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End up in </a:t>
            </a:r>
            <a:r>
              <a:rPr lang="en-US" dirty="0">
                <a:solidFill>
                  <a:srgbClr val="292934"/>
                </a:solidFill>
                <a:latin typeface="Candara" panose="020E0502030303020204"/>
              </a:rPr>
              <a:t>remedial classes</a:t>
            </a: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 focused on college algebra prep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934"/>
                </a:solidFill>
                <a:effectLst/>
                <a:uLnTx/>
                <a:uFillTx/>
                <a:latin typeface="Candara" panose="020E0502030303020204"/>
                <a:ea typeface="+mn-ea"/>
                <a:cs typeface="+mn-cs"/>
              </a:rPr>
              <a:t>Only 10 – 11% make it through a credit bearing course eventually</a:t>
            </a:r>
          </a:p>
        </p:txBody>
      </p:sp>
    </p:spTree>
    <p:extLst>
      <p:ext uri="{BB962C8B-B14F-4D97-AF65-F5344CB8AC3E}">
        <p14:creationId xmlns:p14="http://schemas.microsoft.com/office/powerpoint/2010/main" val="310911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a:ln>
                  <a:noFill/>
                </a:ln>
                <a:solidFill>
                  <a:srgbClr val="FFFFFF"/>
                </a:solidFill>
                <a:effectLst/>
                <a:uLnTx/>
                <a:uFillTx/>
                <a:latin typeface="Arial"/>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10</a:t>
            </a:fld>
            <a:endParaRPr kumimoji="0" lang="en-US" sz="1050" b="1" i="0" u="none" strike="noStrike" kern="1200" cap="none" spc="0" normalizeH="0" baseline="0" noProof="0" dirty="0">
              <a:ln>
                <a:noFill/>
              </a:ln>
              <a:solidFill>
                <a:srgbClr val="FFFFFF"/>
              </a:solidFill>
              <a:effectLst/>
              <a:uLnTx/>
              <a:uFillTx/>
              <a:latin typeface="Arial"/>
              <a:ea typeface="+mn-ea"/>
              <a:cs typeface="+mn-cs"/>
            </a:endParaRP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442" y="164592"/>
            <a:ext cx="6025116" cy="6549039"/>
          </a:xfrm>
          <a:prstGeom prst="rect">
            <a:avLst/>
          </a:prstGeom>
        </p:spPr>
      </p:pic>
      <p:sp>
        <p:nvSpPr>
          <p:cNvPr id="2" name="Oval 1"/>
          <p:cNvSpPr/>
          <p:nvPr/>
        </p:nvSpPr>
        <p:spPr>
          <a:xfrm>
            <a:off x="6155265" y="6112932"/>
            <a:ext cx="72813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sp>
        <p:nvSpPr>
          <p:cNvPr id="3" name="TextBox 2"/>
          <p:cNvSpPr txBox="1"/>
          <p:nvPr/>
        </p:nvSpPr>
        <p:spPr>
          <a:xfrm>
            <a:off x="228598" y="5472435"/>
            <a:ext cx="1330841"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92934"/>
                </a:solidFill>
                <a:effectLst/>
                <a:uLnTx/>
                <a:uFillTx/>
                <a:latin typeface="Candara" panose="020E0502030303020204"/>
                <a:ea typeface="+mn-ea"/>
                <a:cs typeface="+mn-cs"/>
              </a:rPr>
              <a:t>Source: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92934"/>
                </a:solidFill>
                <a:effectLst/>
                <a:uLnTx/>
                <a:uFillTx/>
                <a:latin typeface="Candara" panose="020E0502030303020204"/>
                <a:ea typeface="+mn-ea"/>
                <a:cs typeface="+mn-cs"/>
              </a:rPr>
              <a:t>Illinois Report Card</a:t>
            </a:r>
          </a:p>
        </p:txBody>
      </p:sp>
      <p:sp>
        <p:nvSpPr>
          <p:cNvPr id="8" name="Rectangle 7">
            <a:extLst>
              <a:ext uri="{FF2B5EF4-FFF2-40B4-BE49-F238E27FC236}">
                <a16:creationId xmlns:a16="http://schemas.microsoft.com/office/drawing/2014/main" id="{4ADB37E9-63CD-4796-9D86-0FC32605890D}"/>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spTree>
    <p:extLst>
      <p:ext uri="{BB962C8B-B14F-4D97-AF65-F5344CB8AC3E}">
        <p14:creationId xmlns:p14="http://schemas.microsoft.com/office/powerpoint/2010/main" val="139000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lstStyle/>
          <a:p>
            <a:pPr marL="69850" indent="0">
              <a:buNone/>
            </a:pPr>
            <a:endParaRPr lang="en-US" sz="1600" dirty="0"/>
          </a:p>
          <a:p>
            <a:pPr marL="0" indent="0" algn="r">
              <a:buNone/>
            </a:pPr>
            <a:endParaRPr lang="en-US" dirty="0"/>
          </a:p>
        </p:txBody>
      </p:sp>
      <p:sp>
        <p:nvSpPr>
          <p:cNvPr id="2" name="Title 1"/>
          <p:cNvSpPr>
            <a:spLocks noGrp="1"/>
          </p:cNvSpPr>
          <p:nvPr>
            <p:ph type="title"/>
          </p:nvPr>
        </p:nvSpPr>
        <p:spPr>
          <a:xfrm>
            <a:off x="266700" y="194733"/>
            <a:ext cx="8229600" cy="799572"/>
          </a:xfrm>
        </p:spPr>
        <p:txBody>
          <a:bodyPr>
            <a:normAutofit fontScale="90000"/>
          </a:bodyPr>
          <a:lstStyle/>
          <a:p>
            <a:pPr algn="l"/>
            <a:r>
              <a:rPr lang="en-US" dirty="0"/>
              <a:t>Assessment and Placement Research </a:t>
            </a:r>
          </a:p>
        </p:txBody>
      </p:sp>
      <p:sp>
        <p:nvSpPr>
          <p:cNvPr id="5" name="Rectangle 4"/>
          <p:cNvSpPr/>
          <p:nvPr/>
        </p:nvSpPr>
        <p:spPr>
          <a:xfrm>
            <a:off x="567267" y="964188"/>
            <a:ext cx="848359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By: Clive Belfield &amp; Peter M.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Crosta</a:t>
            </a:r>
            <a:r>
              <a:rPr kumimoji="0" lang="en-US" sz="1800" b="0" i="0" u="none" strike="noStrike" kern="1200" cap="none" spc="0" normalizeH="0" baseline="0" noProof="0" dirty="0">
                <a:ln>
                  <a:noFill/>
                </a:ln>
                <a:solidFill>
                  <a:prstClr val="black"/>
                </a:solidFill>
                <a:effectLst/>
                <a:uLnTx/>
                <a:uFillTx/>
                <a:latin typeface="Calibri"/>
                <a:ea typeface="+mn-ea"/>
                <a:cs typeface="+mn-cs"/>
              </a:rPr>
              <a:t> — February 2012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New York: Community College Research Center, Teachers College, Columbia University</a:t>
            </a:r>
          </a:p>
        </p:txBody>
      </p:sp>
      <p:sp>
        <p:nvSpPr>
          <p:cNvPr id="6" name="TextBox 5"/>
          <p:cNvSpPr txBox="1"/>
          <p:nvPr/>
        </p:nvSpPr>
        <p:spPr>
          <a:xfrm>
            <a:off x="152400" y="6176075"/>
            <a:ext cx="4343400" cy="38100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Placement Tests: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Accuplacer</a:t>
            </a:r>
            <a:r>
              <a:rPr kumimoji="0" lang="en-US" sz="1800" b="0" i="0" u="none" strike="noStrike" kern="1200" cap="none" spc="0" normalizeH="0" baseline="0" noProof="0" dirty="0">
                <a:ln>
                  <a:noFill/>
                </a:ln>
                <a:solidFill>
                  <a:prstClr val="black"/>
                </a:solidFill>
                <a:effectLst/>
                <a:uLnTx/>
                <a:uFillTx/>
                <a:latin typeface="Calibri"/>
                <a:ea typeface="+mn-ea"/>
                <a:cs typeface="+mn-cs"/>
              </a:rPr>
              <a:t> and Compass</a:t>
            </a:r>
          </a:p>
        </p:txBody>
      </p:sp>
      <p:pic>
        <p:nvPicPr>
          <p:cNvPr id="8" name="Picture 7"/>
          <p:cNvPicPr>
            <a:picLocks noChangeAspect="1"/>
          </p:cNvPicPr>
          <p:nvPr/>
        </p:nvPicPr>
        <p:blipFill>
          <a:blip r:embed="rId3"/>
          <a:stretch>
            <a:fillRect/>
          </a:stretch>
        </p:blipFill>
        <p:spPr>
          <a:xfrm>
            <a:off x="342900" y="1799252"/>
            <a:ext cx="8458200" cy="3571875"/>
          </a:xfrm>
          <a:prstGeom prst="rect">
            <a:avLst/>
          </a:prstGeom>
        </p:spPr>
      </p:pic>
      <p:sp>
        <p:nvSpPr>
          <p:cNvPr id="9" name="Rectangle 8">
            <a:extLst>
              <a:ext uri="{FF2B5EF4-FFF2-40B4-BE49-F238E27FC236}">
                <a16:creationId xmlns:a16="http://schemas.microsoft.com/office/drawing/2014/main" id="{14C19821-281E-409C-9BEA-5289D1FFD6F8}"/>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61040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smtClean="0">
                <a:ln>
                  <a:noFill/>
                </a:ln>
                <a:solidFill>
                  <a:srgbClr val="FFFFFF"/>
                </a:solidFill>
                <a:effectLst/>
                <a:uLnTx/>
                <a:uFillTx/>
                <a:latin typeface="Candara" panose="020E0502030303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1050" b="1"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pic>
        <p:nvPicPr>
          <p:cNvPr id="6" name="Picture 5" descr="Image result for chasm bridge"/>
          <p:cNvPicPr/>
          <p:nvPr/>
        </p:nvPicPr>
        <p:blipFill>
          <a:blip r:embed="rId2">
            <a:extLst>
              <a:ext uri="{28A0092B-C50C-407E-A947-70E740481C1C}">
                <a14:useLocalDpi xmlns:a14="http://schemas.microsoft.com/office/drawing/2010/main" val="0"/>
              </a:ext>
            </a:extLst>
          </a:blip>
          <a:srcRect/>
          <a:stretch>
            <a:fillRect/>
          </a:stretch>
        </p:blipFill>
        <p:spPr bwMode="auto">
          <a:xfrm>
            <a:off x="356013" y="444708"/>
            <a:ext cx="8474836" cy="5179478"/>
          </a:xfrm>
          <a:prstGeom prst="rect">
            <a:avLst/>
          </a:prstGeom>
          <a:noFill/>
          <a:ln>
            <a:noFill/>
          </a:ln>
        </p:spPr>
      </p:pic>
      <p:sp>
        <p:nvSpPr>
          <p:cNvPr id="7" name="TextBox 6"/>
          <p:cNvSpPr txBox="1"/>
          <p:nvPr/>
        </p:nvSpPr>
        <p:spPr>
          <a:xfrm>
            <a:off x="6187855" y="2876997"/>
            <a:ext cx="227973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Current transitional math courses</a:t>
            </a:r>
          </a:p>
        </p:txBody>
      </p:sp>
      <p:sp>
        <p:nvSpPr>
          <p:cNvPr id="2" name="TextBox 1"/>
          <p:cNvSpPr txBox="1"/>
          <p:nvPr/>
        </p:nvSpPr>
        <p:spPr>
          <a:xfrm>
            <a:off x="592668" y="5757330"/>
            <a:ext cx="757766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Some transitional math courses exist in IL as a natural evolution of college developmental math reform.</a:t>
            </a:r>
            <a:r>
              <a:rPr kumimoji="0" lang="en-US" sz="1400" b="0" i="0" u="none" strike="noStrike" kern="1200" cap="none" spc="0" normalizeH="0" noProof="0" dirty="0">
                <a:ln>
                  <a:noFill/>
                </a:ln>
                <a:solidFill>
                  <a:srgbClr val="292934"/>
                </a:solidFill>
                <a:effectLst/>
                <a:uLnTx/>
                <a:uFillTx/>
                <a:latin typeface="Candara" panose="020E0502030303020204" pitchFamily="34" charset="0"/>
                <a:ea typeface="+mn-ea"/>
                <a:cs typeface="+mn-cs"/>
              </a:rPr>
              <a:t> These are </a:t>
            </a:r>
            <a:r>
              <a:rPr lang="en-US" sz="1400" dirty="0">
                <a:solidFill>
                  <a:srgbClr val="292934"/>
                </a:solidFill>
                <a:latin typeface="Candara" panose="020E0502030303020204" pitchFamily="34" charset="0"/>
              </a:rPr>
              <a:t>d</a:t>
            </a: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one with local partnerships and grants</a:t>
            </a:r>
          </a:p>
          <a:p>
            <a:pPr marL="0" marR="0" lvl="0" indent="0" algn="l" defTabSz="457200" rtl="0" eaLnBrk="1" fontAlgn="auto" latinLnBrk="0" hangingPunct="1">
              <a:lnSpc>
                <a:spcPct val="100000"/>
              </a:lnSpc>
              <a:spcBef>
                <a:spcPts val="0"/>
              </a:spcBef>
              <a:spcAft>
                <a:spcPts val="0"/>
              </a:spcAft>
              <a:buClr>
                <a:srgbClr val="292934"/>
              </a:buClr>
              <a:buSzTx/>
              <a:buFontTx/>
              <a:buNone/>
              <a:tabLst/>
              <a:defRPr/>
            </a:pPr>
            <a:endPar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400" b="1"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Issues</a:t>
            </a: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 Not at scale, inconsistent approach, no portability</a:t>
            </a:r>
            <a:endParaRPr kumimoji="0" lang="en-US" sz="1400" b="0" i="0" u="none" strike="noStrike" kern="1200" cap="none" spc="0" normalizeH="0" baseline="0" noProof="0" dirty="0">
              <a:ln>
                <a:noFill/>
              </a:ln>
              <a:solidFill>
                <a:srgbClr val="292934"/>
              </a:solidFill>
              <a:effectLst/>
              <a:uLnTx/>
              <a:uFillTx/>
              <a:latin typeface="Candara" panose="020E0502030303020204"/>
              <a:ea typeface="+mn-ea"/>
              <a:cs typeface="+mn-cs"/>
            </a:endParaRPr>
          </a:p>
        </p:txBody>
      </p:sp>
    </p:spTree>
    <p:extLst>
      <p:ext uri="{BB962C8B-B14F-4D97-AF65-F5344CB8AC3E}">
        <p14:creationId xmlns:p14="http://schemas.microsoft.com/office/powerpoint/2010/main" val="220525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smtClean="0">
                <a:ln>
                  <a:noFill/>
                </a:ln>
                <a:solidFill>
                  <a:srgbClr val="FFFFFF"/>
                </a:solidFill>
                <a:effectLst/>
                <a:uLnTx/>
                <a:uFillTx/>
                <a:latin typeface="Candara" panose="020E0502030303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US" sz="1050" b="1"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pic>
        <p:nvPicPr>
          <p:cNvPr id="5" name="Picture 4" descr="cid:8b284368-800a-4f0f-8d59-a90a7df8829c@namprd04.prod.outlook.com"/>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80531" y="481591"/>
            <a:ext cx="8612948" cy="5067440"/>
          </a:xfrm>
          <a:prstGeom prst="rect">
            <a:avLst/>
          </a:prstGeom>
          <a:noFill/>
          <a:ln>
            <a:noFill/>
          </a:ln>
        </p:spPr>
      </p:pic>
      <p:sp>
        <p:nvSpPr>
          <p:cNvPr id="7" name="TextBox 6"/>
          <p:cNvSpPr txBox="1"/>
          <p:nvPr/>
        </p:nvSpPr>
        <p:spPr>
          <a:xfrm>
            <a:off x="2116899" y="3336471"/>
            <a:ext cx="217952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rPr>
              <a:t>PWR Act Transitional math</a:t>
            </a:r>
          </a:p>
        </p:txBody>
      </p:sp>
      <p:sp>
        <p:nvSpPr>
          <p:cNvPr id="6" name="TextBox 5"/>
          <p:cNvSpPr txBox="1"/>
          <p:nvPr/>
        </p:nvSpPr>
        <p:spPr>
          <a:xfrm>
            <a:off x="507593" y="5731927"/>
            <a:ext cx="8512120"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Use multiple measures to determine college readiness</a:t>
            </a:r>
          </a:p>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Address issues before college (in senior year) when it is less punitive and expensive</a:t>
            </a:r>
          </a:p>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4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Provides a different experience than traditional developmental math – contextualized problems that combine many concepts</a:t>
            </a:r>
            <a:endParaRPr kumimoji="0" lang="en-US" sz="1400" b="0" i="0" u="none" strike="noStrike" kern="1200" cap="none" spc="0" normalizeH="0" baseline="0" noProof="0" dirty="0">
              <a:ln>
                <a:noFill/>
              </a:ln>
              <a:solidFill>
                <a:srgbClr val="292934"/>
              </a:solidFill>
              <a:effectLst/>
              <a:uLnTx/>
              <a:uFillTx/>
              <a:latin typeface="Candara" panose="020E0502030303020204"/>
              <a:ea typeface="+mn-ea"/>
              <a:cs typeface="+mn-cs"/>
            </a:endParaRPr>
          </a:p>
        </p:txBody>
      </p:sp>
    </p:spTree>
    <p:extLst>
      <p:ext uri="{BB962C8B-B14F-4D97-AF65-F5344CB8AC3E}">
        <p14:creationId xmlns:p14="http://schemas.microsoft.com/office/powerpoint/2010/main" val="246622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13360" y="230920"/>
            <a:ext cx="8424671" cy="742950"/>
          </a:xfrm>
        </p:spPr>
        <p:txBody>
          <a:bodyPr>
            <a:noAutofit/>
          </a:bodyPr>
          <a:lstStyle/>
          <a:p>
            <a:r>
              <a:rPr lang="en-US" sz="3200" b="1" dirty="0">
                <a:solidFill>
                  <a:schemeClr val="accent5">
                    <a:lumMod val="50000"/>
                  </a:schemeClr>
                </a:solidFill>
                <a:latin typeface="+mj-lt"/>
              </a:rPr>
              <a:t>Rethinking Math:  12</a:t>
            </a:r>
            <a:r>
              <a:rPr lang="en-US" sz="3200" b="1" baseline="30000" dirty="0">
                <a:solidFill>
                  <a:schemeClr val="accent5">
                    <a:lumMod val="50000"/>
                  </a:schemeClr>
                </a:solidFill>
                <a:latin typeface="+mj-lt"/>
              </a:rPr>
              <a:t>th</a:t>
            </a:r>
            <a:r>
              <a:rPr lang="en-US" sz="3200" b="1" dirty="0">
                <a:solidFill>
                  <a:schemeClr val="accent5">
                    <a:lumMod val="50000"/>
                  </a:schemeClr>
                </a:solidFill>
                <a:latin typeface="+mj-lt"/>
              </a:rPr>
              <a:t> Grade to 1</a:t>
            </a:r>
            <a:r>
              <a:rPr lang="en-US" sz="3200" b="1" baseline="30000" dirty="0">
                <a:solidFill>
                  <a:schemeClr val="accent5">
                    <a:lumMod val="50000"/>
                  </a:schemeClr>
                </a:solidFill>
                <a:latin typeface="+mj-lt"/>
              </a:rPr>
              <a:t>st</a:t>
            </a:r>
            <a:r>
              <a:rPr lang="en-US" sz="3200" b="1" dirty="0">
                <a:solidFill>
                  <a:schemeClr val="accent5">
                    <a:lumMod val="50000"/>
                  </a:schemeClr>
                </a:solidFill>
                <a:latin typeface="+mj-lt"/>
              </a:rPr>
              <a:t> Year College</a:t>
            </a:r>
          </a:p>
        </p:txBody>
      </p:sp>
      <p:pic>
        <p:nvPicPr>
          <p:cNvPr id="3" name="Picture 2">
            <a:extLst>
              <a:ext uri="{FF2B5EF4-FFF2-40B4-BE49-F238E27FC236}">
                <a16:creationId xmlns:a16="http://schemas.microsoft.com/office/drawing/2014/main" id="{AC174DF0-69E5-496A-9E25-45432FDCF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9302"/>
            <a:ext cx="9144000" cy="5425440"/>
          </a:xfrm>
          <a:prstGeom prst="rect">
            <a:avLst/>
          </a:prstGeom>
        </p:spPr>
      </p:pic>
    </p:spTree>
    <p:extLst>
      <p:ext uri="{BB962C8B-B14F-4D97-AF65-F5344CB8AC3E}">
        <p14:creationId xmlns:p14="http://schemas.microsoft.com/office/powerpoint/2010/main" val="3454581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1323" y="518276"/>
            <a:ext cx="8053754" cy="928258"/>
          </a:xfrm>
        </p:spPr>
        <p:txBody>
          <a:bodyPr>
            <a:noAutofit/>
          </a:bodyPr>
          <a:lstStyle/>
          <a:p>
            <a:r>
              <a:rPr lang="en-US" sz="3200" b="1" dirty="0">
                <a:cs typeface="Calibri" panose="020F0502020204030204" pitchFamily="34" charset="0"/>
              </a:rPr>
              <a:t>Transitional Math Courses &amp; </a:t>
            </a:r>
            <a:br>
              <a:rPr lang="en-US" sz="3200" b="1" dirty="0">
                <a:cs typeface="Calibri" panose="020F0502020204030204" pitchFamily="34" charset="0"/>
              </a:rPr>
            </a:br>
            <a:r>
              <a:rPr lang="en-US" sz="3200" b="1" dirty="0">
                <a:cs typeface="Calibri" panose="020F0502020204030204" pitchFamily="34" charset="0"/>
              </a:rPr>
              <a:t>Policy Development</a:t>
            </a:r>
            <a:endParaRPr lang="en-US" sz="3200" dirty="0">
              <a:cs typeface="Calibri" panose="020F0502020204030204" pitchFamily="34" charset="0"/>
            </a:endParaRPr>
          </a:p>
        </p:txBody>
      </p:sp>
      <p:grpSp>
        <p:nvGrpSpPr>
          <p:cNvPr id="6" name="Group 5"/>
          <p:cNvGrpSpPr/>
          <p:nvPr/>
        </p:nvGrpSpPr>
        <p:grpSpPr>
          <a:xfrm>
            <a:off x="895773" y="1812079"/>
            <a:ext cx="6977009" cy="2819271"/>
            <a:chOff x="1911423" y="1651173"/>
            <a:chExt cx="8399096" cy="2884528"/>
          </a:xfrm>
        </p:grpSpPr>
        <p:sp>
          <p:nvSpPr>
            <p:cNvPr id="7" name="Freeform 6"/>
            <p:cNvSpPr/>
            <p:nvPr/>
          </p:nvSpPr>
          <p:spPr>
            <a:xfrm>
              <a:off x="1911423" y="3093436"/>
              <a:ext cx="8399096" cy="1442265"/>
            </a:xfrm>
            <a:custGeom>
              <a:avLst/>
              <a:gdLst>
                <a:gd name="connsiteX0" fmla="*/ 0 w 8128000"/>
                <a:gd name="connsiteY0" fmla="*/ 122714 h 1227137"/>
                <a:gd name="connsiteX1" fmla="*/ 122714 w 8128000"/>
                <a:gd name="connsiteY1" fmla="*/ 0 h 1227137"/>
                <a:gd name="connsiteX2" fmla="*/ 8005286 w 8128000"/>
                <a:gd name="connsiteY2" fmla="*/ 0 h 1227137"/>
                <a:gd name="connsiteX3" fmla="*/ 8128000 w 8128000"/>
                <a:gd name="connsiteY3" fmla="*/ 122714 h 1227137"/>
                <a:gd name="connsiteX4" fmla="*/ 8128000 w 8128000"/>
                <a:gd name="connsiteY4" fmla="*/ 1104423 h 1227137"/>
                <a:gd name="connsiteX5" fmla="*/ 8005286 w 8128000"/>
                <a:gd name="connsiteY5" fmla="*/ 1227137 h 1227137"/>
                <a:gd name="connsiteX6" fmla="*/ 122714 w 8128000"/>
                <a:gd name="connsiteY6" fmla="*/ 1227137 h 1227137"/>
                <a:gd name="connsiteX7" fmla="*/ 0 w 8128000"/>
                <a:gd name="connsiteY7" fmla="*/ 1104423 h 1227137"/>
                <a:gd name="connsiteX8" fmla="*/ 0 w 8128000"/>
                <a:gd name="connsiteY8" fmla="*/ 122714 h 122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27137">
                  <a:moveTo>
                    <a:pt x="0" y="122714"/>
                  </a:moveTo>
                  <a:cubicBezTo>
                    <a:pt x="0" y="54941"/>
                    <a:pt x="54941" y="0"/>
                    <a:pt x="122714" y="0"/>
                  </a:cubicBezTo>
                  <a:lnTo>
                    <a:pt x="8005286" y="0"/>
                  </a:lnTo>
                  <a:cubicBezTo>
                    <a:pt x="8073059" y="0"/>
                    <a:pt x="8128000" y="54941"/>
                    <a:pt x="8128000" y="122714"/>
                  </a:cubicBezTo>
                  <a:lnTo>
                    <a:pt x="8128000" y="1104423"/>
                  </a:lnTo>
                  <a:cubicBezTo>
                    <a:pt x="8128000" y="1172196"/>
                    <a:pt x="8073059" y="1227137"/>
                    <a:pt x="8005286" y="1227137"/>
                  </a:cubicBezTo>
                  <a:lnTo>
                    <a:pt x="122714" y="1227137"/>
                  </a:lnTo>
                  <a:cubicBezTo>
                    <a:pt x="54941" y="1227137"/>
                    <a:pt x="0" y="1172196"/>
                    <a:pt x="0" y="1104423"/>
                  </a:cubicBezTo>
                  <a:lnTo>
                    <a:pt x="0" y="122714"/>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72022" tIns="172022" rIns="3372422" bIns="172022" numCol="1" spcCol="1270" anchor="ctr" anchorCtr="0">
              <a:noAutofit/>
            </a:bodyPr>
            <a:lstStyle/>
            <a:p>
              <a:pPr algn="ctr" defTabSz="1075135">
                <a:lnSpc>
                  <a:spcPct val="90000"/>
                </a:lnSpc>
                <a:spcBef>
                  <a:spcPct val="0"/>
                </a:spcBef>
                <a:spcAft>
                  <a:spcPct val="35000"/>
                </a:spcAft>
                <a:defRPr/>
              </a:pPr>
              <a:endParaRPr lang="en-US" sz="2419">
                <a:solidFill>
                  <a:sysClr val="windowText" lastClr="000000"/>
                </a:solidFill>
              </a:endParaRPr>
            </a:p>
          </p:txBody>
        </p:sp>
        <p:sp>
          <p:nvSpPr>
            <p:cNvPr id="9" name="Freeform 8"/>
            <p:cNvSpPr/>
            <p:nvPr/>
          </p:nvSpPr>
          <p:spPr>
            <a:xfrm>
              <a:off x="1911423" y="1651173"/>
              <a:ext cx="8387131" cy="1331320"/>
            </a:xfrm>
            <a:custGeom>
              <a:avLst/>
              <a:gdLst>
                <a:gd name="connsiteX0" fmla="*/ 0 w 8128000"/>
                <a:gd name="connsiteY0" fmla="*/ 122714 h 1227137"/>
                <a:gd name="connsiteX1" fmla="*/ 122714 w 8128000"/>
                <a:gd name="connsiteY1" fmla="*/ 0 h 1227137"/>
                <a:gd name="connsiteX2" fmla="*/ 8005286 w 8128000"/>
                <a:gd name="connsiteY2" fmla="*/ 0 h 1227137"/>
                <a:gd name="connsiteX3" fmla="*/ 8128000 w 8128000"/>
                <a:gd name="connsiteY3" fmla="*/ 122714 h 1227137"/>
                <a:gd name="connsiteX4" fmla="*/ 8128000 w 8128000"/>
                <a:gd name="connsiteY4" fmla="*/ 1104423 h 1227137"/>
                <a:gd name="connsiteX5" fmla="*/ 8005286 w 8128000"/>
                <a:gd name="connsiteY5" fmla="*/ 1227137 h 1227137"/>
                <a:gd name="connsiteX6" fmla="*/ 122714 w 8128000"/>
                <a:gd name="connsiteY6" fmla="*/ 1227137 h 1227137"/>
                <a:gd name="connsiteX7" fmla="*/ 0 w 8128000"/>
                <a:gd name="connsiteY7" fmla="*/ 1104423 h 1227137"/>
                <a:gd name="connsiteX8" fmla="*/ 0 w 8128000"/>
                <a:gd name="connsiteY8" fmla="*/ 122714 h 122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27137">
                  <a:moveTo>
                    <a:pt x="0" y="122714"/>
                  </a:moveTo>
                  <a:cubicBezTo>
                    <a:pt x="0" y="54941"/>
                    <a:pt x="54941" y="0"/>
                    <a:pt x="122714" y="0"/>
                  </a:cubicBezTo>
                  <a:lnTo>
                    <a:pt x="8005286" y="0"/>
                  </a:lnTo>
                  <a:cubicBezTo>
                    <a:pt x="8073059" y="0"/>
                    <a:pt x="8128000" y="54941"/>
                    <a:pt x="8128000" y="122714"/>
                  </a:cubicBezTo>
                  <a:lnTo>
                    <a:pt x="8128000" y="1104423"/>
                  </a:lnTo>
                  <a:cubicBezTo>
                    <a:pt x="8128000" y="1172196"/>
                    <a:pt x="8073059" y="1227137"/>
                    <a:pt x="8005286" y="1227137"/>
                  </a:cubicBezTo>
                  <a:lnTo>
                    <a:pt x="122714" y="1227137"/>
                  </a:lnTo>
                  <a:cubicBezTo>
                    <a:pt x="54941" y="1227137"/>
                    <a:pt x="0" y="1172196"/>
                    <a:pt x="0" y="1104423"/>
                  </a:cubicBezTo>
                  <a:lnTo>
                    <a:pt x="0" y="122714"/>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72022" tIns="172022" rIns="3372422" bIns="172022" numCol="1" spcCol="1270" anchor="ctr" anchorCtr="0">
              <a:noAutofit/>
            </a:bodyPr>
            <a:lstStyle/>
            <a:p>
              <a:pPr algn="ctr" defTabSz="1075135">
                <a:lnSpc>
                  <a:spcPct val="90000"/>
                </a:lnSpc>
                <a:spcBef>
                  <a:spcPct val="0"/>
                </a:spcBef>
                <a:spcAft>
                  <a:spcPct val="35000"/>
                </a:spcAft>
                <a:defRPr/>
              </a:pPr>
              <a:endParaRPr lang="en-US" sz="2419">
                <a:solidFill>
                  <a:sysClr val="windowText" lastClr="000000"/>
                </a:solidFill>
              </a:endParaRPr>
            </a:p>
          </p:txBody>
        </p:sp>
        <p:sp>
          <p:nvSpPr>
            <p:cNvPr id="10" name="Freeform 9"/>
            <p:cNvSpPr/>
            <p:nvPr/>
          </p:nvSpPr>
          <p:spPr>
            <a:xfrm>
              <a:off x="7002192" y="1762115"/>
              <a:ext cx="1582824" cy="1109432"/>
            </a:xfrm>
            <a:custGeom>
              <a:avLst/>
              <a:gdLst>
                <a:gd name="connsiteX0" fmla="*/ 0 w 1533921"/>
                <a:gd name="connsiteY0" fmla="*/ 102261 h 1022614"/>
                <a:gd name="connsiteX1" fmla="*/ 102261 w 1533921"/>
                <a:gd name="connsiteY1" fmla="*/ 0 h 1022614"/>
                <a:gd name="connsiteX2" fmla="*/ 1431660 w 1533921"/>
                <a:gd name="connsiteY2" fmla="*/ 0 h 1022614"/>
                <a:gd name="connsiteX3" fmla="*/ 1533921 w 1533921"/>
                <a:gd name="connsiteY3" fmla="*/ 102261 h 1022614"/>
                <a:gd name="connsiteX4" fmla="*/ 1533921 w 1533921"/>
                <a:gd name="connsiteY4" fmla="*/ 920353 h 1022614"/>
                <a:gd name="connsiteX5" fmla="*/ 1431660 w 1533921"/>
                <a:gd name="connsiteY5" fmla="*/ 1022614 h 1022614"/>
                <a:gd name="connsiteX6" fmla="*/ 102261 w 1533921"/>
                <a:gd name="connsiteY6" fmla="*/ 1022614 h 1022614"/>
                <a:gd name="connsiteX7" fmla="*/ 0 w 1533921"/>
                <a:gd name="connsiteY7" fmla="*/ 920353 h 1022614"/>
                <a:gd name="connsiteX8" fmla="*/ 0 w 1533921"/>
                <a:gd name="connsiteY8" fmla="*/ 102261 h 102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21" h="1022614">
                  <a:moveTo>
                    <a:pt x="0" y="102261"/>
                  </a:moveTo>
                  <a:cubicBezTo>
                    <a:pt x="0" y="45784"/>
                    <a:pt x="45784" y="0"/>
                    <a:pt x="102261" y="0"/>
                  </a:cubicBezTo>
                  <a:lnTo>
                    <a:pt x="1431660" y="0"/>
                  </a:lnTo>
                  <a:cubicBezTo>
                    <a:pt x="1488137" y="0"/>
                    <a:pt x="1533921" y="45784"/>
                    <a:pt x="1533921" y="102261"/>
                  </a:cubicBezTo>
                  <a:lnTo>
                    <a:pt x="1533921" y="920353"/>
                  </a:lnTo>
                  <a:cubicBezTo>
                    <a:pt x="1533921" y="976830"/>
                    <a:pt x="1488137" y="1022614"/>
                    <a:pt x="1431660" y="1022614"/>
                  </a:cubicBezTo>
                  <a:lnTo>
                    <a:pt x="102261" y="1022614"/>
                  </a:lnTo>
                  <a:cubicBezTo>
                    <a:pt x="45784" y="1022614"/>
                    <a:pt x="0" y="976830"/>
                    <a:pt x="0" y="920353"/>
                  </a:cubicBezTo>
                  <a:lnTo>
                    <a:pt x="0" y="102261"/>
                  </a:ln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424" tIns="55424" rIns="55424" bIns="55424" numCol="1" spcCol="1270" anchor="ctr" anchorCtr="0">
              <a:noAutofit/>
            </a:bodyPr>
            <a:lstStyle/>
            <a:p>
              <a:pPr algn="ctr" defTabSz="450056">
                <a:lnSpc>
                  <a:spcPct val="90000"/>
                </a:lnSpc>
                <a:spcBef>
                  <a:spcPct val="0"/>
                </a:spcBef>
                <a:spcAft>
                  <a:spcPct val="35000"/>
                </a:spcAft>
                <a:defRPr/>
              </a:pPr>
              <a:r>
                <a:rPr lang="en-US" sz="1350" dirty="0">
                  <a:solidFill>
                    <a:srgbClr val="FFFFFF"/>
                  </a:solidFill>
                </a:rPr>
                <a:t>Statewide Panel</a:t>
              </a:r>
            </a:p>
          </p:txBody>
        </p:sp>
        <p:grpSp>
          <p:nvGrpSpPr>
            <p:cNvPr id="3" name="Group 2"/>
            <p:cNvGrpSpPr/>
            <p:nvPr/>
          </p:nvGrpSpPr>
          <p:grpSpPr>
            <a:xfrm>
              <a:off x="5702850" y="2871364"/>
              <a:ext cx="3634009" cy="592894"/>
              <a:chOff x="5702850" y="2871364"/>
              <a:chExt cx="3634009" cy="592894"/>
            </a:xfrm>
          </p:grpSpPr>
          <p:sp>
            <p:nvSpPr>
              <p:cNvPr id="11" name="Freeform 10"/>
              <p:cNvSpPr/>
              <p:nvPr/>
            </p:nvSpPr>
            <p:spPr>
              <a:xfrm>
                <a:off x="5702850" y="2873757"/>
                <a:ext cx="1713538" cy="349850"/>
              </a:xfrm>
              <a:custGeom>
                <a:avLst/>
                <a:gdLst/>
                <a:ahLst/>
                <a:cxnLst/>
                <a:rect l="0" t="0" r="0" b="0"/>
                <a:pathLst>
                  <a:path>
                    <a:moveTo>
                      <a:pt x="1495573" y="0"/>
                    </a:moveTo>
                    <a:lnTo>
                      <a:pt x="1495573" y="204522"/>
                    </a:lnTo>
                    <a:lnTo>
                      <a:pt x="0" y="204522"/>
                    </a:lnTo>
                    <a:lnTo>
                      <a:pt x="0" y="40904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reeform 16"/>
              <p:cNvSpPr/>
              <p:nvPr/>
            </p:nvSpPr>
            <p:spPr>
              <a:xfrm>
                <a:off x="7793604" y="2871549"/>
                <a:ext cx="1543255" cy="443774"/>
              </a:xfrm>
              <a:custGeom>
                <a:avLst/>
                <a:gdLst/>
                <a:ahLst/>
                <a:cxnLst/>
                <a:rect l="0" t="0" r="0" b="0"/>
                <a:pathLst>
                  <a:path>
                    <a:moveTo>
                      <a:pt x="0" y="0"/>
                    </a:moveTo>
                    <a:lnTo>
                      <a:pt x="0" y="204522"/>
                    </a:lnTo>
                    <a:lnTo>
                      <a:pt x="1495573" y="204522"/>
                    </a:lnTo>
                    <a:lnTo>
                      <a:pt x="1495573" y="40904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Freeform 18"/>
              <p:cNvSpPr/>
              <p:nvPr/>
            </p:nvSpPr>
            <p:spPr>
              <a:xfrm>
                <a:off x="7600942" y="2871364"/>
                <a:ext cx="192661" cy="592894"/>
              </a:xfrm>
              <a:custGeom>
                <a:avLst/>
                <a:gdLst/>
                <a:ahLst/>
                <a:cxnLst/>
                <a:rect l="0" t="0" r="0" b="0"/>
                <a:pathLst>
                  <a:path>
                    <a:moveTo>
                      <a:pt x="45720" y="0"/>
                    </a:moveTo>
                    <a:lnTo>
                      <a:pt x="45720" y="409045"/>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grpSp>
          <p:nvGrpSpPr>
            <p:cNvPr id="24" name="Group 23"/>
            <p:cNvGrpSpPr/>
            <p:nvPr/>
          </p:nvGrpSpPr>
          <p:grpSpPr>
            <a:xfrm>
              <a:off x="5023662" y="3194133"/>
              <a:ext cx="5096249" cy="1123417"/>
              <a:chOff x="4943925" y="3354734"/>
              <a:chExt cx="5399807" cy="1102155"/>
            </a:xfrm>
          </p:grpSpPr>
          <p:sp>
            <p:nvSpPr>
              <p:cNvPr id="14" name="Freeform 13"/>
              <p:cNvSpPr/>
              <p:nvPr/>
            </p:nvSpPr>
            <p:spPr>
              <a:xfrm>
                <a:off x="4943925" y="3368454"/>
                <a:ext cx="1677105" cy="1088435"/>
              </a:xfrm>
              <a:custGeom>
                <a:avLst/>
                <a:gdLst>
                  <a:gd name="connsiteX0" fmla="*/ 0 w 1533921"/>
                  <a:gd name="connsiteY0" fmla="*/ 102261 h 1022614"/>
                  <a:gd name="connsiteX1" fmla="*/ 102261 w 1533921"/>
                  <a:gd name="connsiteY1" fmla="*/ 0 h 1022614"/>
                  <a:gd name="connsiteX2" fmla="*/ 1431660 w 1533921"/>
                  <a:gd name="connsiteY2" fmla="*/ 0 h 1022614"/>
                  <a:gd name="connsiteX3" fmla="*/ 1533921 w 1533921"/>
                  <a:gd name="connsiteY3" fmla="*/ 102261 h 1022614"/>
                  <a:gd name="connsiteX4" fmla="*/ 1533921 w 1533921"/>
                  <a:gd name="connsiteY4" fmla="*/ 920353 h 1022614"/>
                  <a:gd name="connsiteX5" fmla="*/ 1431660 w 1533921"/>
                  <a:gd name="connsiteY5" fmla="*/ 1022614 h 1022614"/>
                  <a:gd name="connsiteX6" fmla="*/ 102261 w 1533921"/>
                  <a:gd name="connsiteY6" fmla="*/ 1022614 h 1022614"/>
                  <a:gd name="connsiteX7" fmla="*/ 0 w 1533921"/>
                  <a:gd name="connsiteY7" fmla="*/ 920353 h 1022614"/>
                  <a:gd name="connsiteX8" fmla="*/ 0 w 1533921"/>
                  <a:gd name="connsiteY8" fmla="*/ 102261 h 102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21" h="1022614">
                    <a:moveTo>
                      <a:pt x="0" y="102261"/>
                    </a:moveTo>
                    <a:cubicBezTo>
                      <a:pt x="0" y="45784"/>
                      <a:pt x="45784" y="0"/>
                      <a:pt x="102261" y="0"/>
                    </a:cubicBezTo>
                    <a:lnTo>
                      <a:pt x="1431660" y="0"/>
                    </a:lnTo>
                    <a:cubicBezTo>
                      <a:pt x="1488137" y="0"/>
                      <a:pt x="1533921" y="45784"/>
                      <a:pt x="1533921" y="102261"/>
                    </a:cubicBezTo>
                    <a:lnTo>
                      <a:pt x="1533921" y="920353"/>
                    </a:lnTo>
                    <a:cubicBezTo>
                      <a:pt x="1533921" y="976830"/>
                      <a:pt x="1488137" y="1022614"/>
                      <a:pt x="1431660" y="1022614"/>
                    </a:cubicBezTo>
                    <a:lnTo>
                      <a:pt x="102261" y="1022614"/>
                    </a:lnTo>
                    <a:cubicBezTo>
                      <a:pt x="45784" y="1022614"/>
                      <a:pt x="0" y="976830"/>
                      <a:pt x="0" y="920353"/>
                    </a:cubicBezTo>
                    <a:lnTo>
                      <a:pt x="0" y="1022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424" tIns="55424" rIns="55424" bIns="55424" numCol="1" spcCol="1270" anchor="ctr" anchorCtr="0">
                <a:noAutofit/>
              </a:bodyPr>
              <a:lstStyle/>
              <a:p>
                <a:pPr algn="ctr" defTabSz="450056">
                  <a:lnSpc>
                    <a:spcPct val="90000"/>
                  </a:lnSpc>
                  <a:spcBef>
                    <a:spcPct val="0"/>
                  </a:spcBef>
                  <a:spcAft>
                    <a:spcPct val="35000"/>
                  </a:spcAft>
                  <a:defRPr/>
                </a:pPr>
                <a:r>
                  <a:rPr lang="en-US" sz="1200" dirty="0">
                    <a:solidFill>
                      <a:srgbClr val="FFFFFF"/>
                    </a:solidFill>
                  </a:rPr>
                  <a:t>College Algebra</a:t>
                </a:r>
                <a:endParaRPr lang="en-US" sz="1013" dirty="0">
                  <a:solidFill>
                    <a:srgbClr val="FFFFFF"/>
                  </a:solidFill>
                </a:endParaRPr>
              </a:p>
            </p:txBody>
          </p:sp>
          <p:sp>
            <p:nvSpPr>
              <p:cNvPr id="16" name="Freeform 15"/>
              <p:cNvSpPr/>
              <p:nvPr/>
            </p:nvSpPr>
            <p:spPr>
              <a:xfrm>
                <a:off x="6805276" y="3364123"/>
                <a:ext cx="1677105" cy="1088435"/>
              </a:xfrm>
              <a:custGeom>
                <a:avLst/>
                <a:gdLst>
                  <a:gd name="connsiteX0" fmla="*/ 0 w 1533921"/>
                  <a:gd name="connsiteY0" fmla="*/ 102261 h 1022614"/>
                  <a:gd name="connsiteX1" fmla="*/ 102261 w 1533921"/>
                  <a:gd name="connsiteY1" fmla="*/ 0 h 1022614"/>
                  <a:gd name="connsiteX2" fmla="*/ 1431660 w 1533921"/>
                  <a:gd name="connsiteY2" fmla="*/ 0 h 1022614"/>
                  <a:gd name="connsiteX3" fmla="*/ 1533921 w 1533921"/>
                  <a:gd name="connsiteY3" fmla="*/ 102261 h 1022614"/>
                  <a:gd name="connsiteX4" fmla="*/ 1533921 w 1533921"/>
                  <a:gd name="connsiteY4" fmla="*/ 920353 h 1022614"/>
                  <a:gd name="connsiteX5" fmla="*/ 1431660 w 1533921"/>
                  <a:gd name="connsiteY5" fmla="*/ 1022614 h 1022614"/>
                  <a:gd name="connsiteX6" fmla="*/ 102261 w 1533921"/>
                  <a:gd name="connsiteY6" fmla="*/ 1022614 h 1022614"/>
                  <a:gd name="connsiteX7" fmla="*/ 0 w 1533921"/>
                  <a:gd name="connsiteY7" fmla="*/ 920353 h 1022614"/>
                  <a:gd name="connsiteX8" fmla="*/ 0 w 1533921"/>
                  <a:gd name="connsiteY8" fmla="*/ 102261 h 102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21" h="1022614">
                    <a:moveTo>
                      <a:pt x="0" y="102261"/>
                    </a:moveTo>
                    <a:cubicBezTo>
                      <a:pt x="0" y="45784"/>
                      <a:pt x="45784" y="0"/>
                      <a:pt x="102261" y="0"/>
                    </a:cubicBezTo>
                    <a:lnTo>
                      <a:pt x="1431660" y="0"/>
                    </a:lnTo>
                    <a:cubicBezTo>
                      <a:pt x="1488137" y="0"/>
                      <a:pt x="1533921" y="45784"/>
                      <a:pt x="1533921" y="102261"/>
                    </a:cubicBezTo>
                    <a:lnTo>
                      <a:pt x="1533921" y="920353"/>
                    </a:lnTo>
                    <a:cubicBezTo>
                      <a:pt x="1533921" y="976830"/>
                      <a:pt x="1488137" y="1022614"/>
                      <a:pt x="1431660" y="1022614"/>
                    </a:cubicBezTo>
                    <a:lnTo>
                      <a:pt x="102261" y="1022614"/>
                    </a:lnTo>
                    <a:cubicBezTo>
                      <a:pt x="45784" y="1022614"/>
                      <a:pt x="0" y="976830"/>
                      <a:pt x="0" y="920353"/>
                    </a:cubicBezTo>
                    <a:lnTo>
                      <a:pt x="0" y="1022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424" tIns="55424" rIns="55424" bIns="55424" numCol="1" spcCol="1270" anchor="ctr" anchorCtr="0">
                <a:noAutofit/>
              </a:bodyPr>
              <a:lstStyle/>
              <a:p>
                <a:pPr algn="ctr" defTabSz="450056">
                  <a:lnSpc>
                    <a:spcPct val="90000"/>
                  </a:lnSpc>
                  <a:spcBef>
                    <a:spcPct val="0"/>
                  </a:spcBef>
                  <a:spcAft>
                    <a:spcPct val="35000"/>
                  </a:spcAft>
                  <a:defRPr/>
                </a:pPr>
                <a:r>
                  <a:rPr lang="en-US" sz="1200" dirty="0">
                    <a:solidFill>
                      <a:srgbClr val="FFFFFF"/>
                    </a:solidFill>
                  </a:rPr>
                  <a:t>QL/Statistics</a:t>
                </a:r>
              </a:p>
            </p:txBody>
          </p:sp>
          <p:sp>
            <p:nvSpPr>
              <p:cNvPr id="20" name="Freeform 19"/>
              <p:cNvSpPr/>
              <p:nvPr/>
            </p:nvSpPr>
            <p:spPr>
              <a:xfrm>
                <a:off x="8666627" y="3354734"/>
                <a:ext cx="1677105" cy="1088435"/>
              </a:xfrm>
              <a:custGeom>
                <a:avLst/>
                <a:gdLst>
                  <a:gd name="connsiteX0" fmla="*/ 0 w 1533921"/>
                  <a:gd name="connsiteY0" fmla="*/ 102261 h 1022614"/>
                  <a:gd name="connsiteX1" fmla="*/ 102261 w 1533921"/>
                  <a:gd name="connsiteY1" fmla="*/ 0 h 1022614"/>
                  <a:gd name="connsiteX2" fmla="*/ 1431660 w 1533921"/>
                  <a:gd name="connsiteY2" fmla="*/ 0 h 1022614"/>
                  <a:gd name="connsiteX3" fmla="*/ 1533921 w 1533921"/>
                  <a:gd name="connsiteY3" fmla="*/ 102261 h 1022614"/>
                  <a:gd name="connsiteX4" fmla="*/ 1533921 w 1533921"/>
                  <a:gd name="connsiteY4" fmla="*/ 920353 h 1022614"/>
                  <a:gd name="connsiteX5" fmla="*/ 1431660 w 1533921"/>
                  <a:gd name="connsiteY5" fmla="*/ 1022614 h 1022614"/>
                  <a:gd name="connsiteX6" fmla="*/ 102261 w 1533921"/>
                  <a:gd name="connsiteY6" fmla="*/ 1022614 h 1022614"/>
                  <a:gd name="connsiteX7" fmla="*/ 0 w 1533921"/>
                  <a:gd name="connsiteY7" fmla="*/ 920353 h 1022614"/>
                  <a:gd name="connsiteX8" fmla="*/ 0 w 1533921"/>
                  <a:gd name="connsiteY8" fmla="*/ 102261 h 102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21" h="1022614">
                    <a:moveTo>
                      <a:pt x="0" y="102261"/>
                    </a:moveTo>
                    <a:cubicBezTo>
                      <a:pt x="0" y="45784"/>
                      <a:pt x="45784" y="0"/>
                      <a:pt x="102261" y="0"/>
                    </a:cubicBezTo>
                    <a:lnTo>
                      <a:pt x="1431660" y="0"/>
                    </a:lnTo>
                    <a:cubicBezTo>
                      <a:pt x="1488137" y="0"/>
                      <a:pt x="1533921" y="45784"/>
                      <a:pt x="1533921" y="102261"/>
                    </a:cubicBezTo>
                    <a:lnTo>
                      <a:pt x="1533921" y="920353"/>
                    </a:lnTo>
                    <a:cubicBezTo>
                      <a:pt x="1533921" y="976830"/>
                      <a:pt x="1488137" y="1022614"/>
                      <a:pt x="1431660" y="1022614"/>
                    </a:cubicBezTo>
                    <a:lnTo>
                      <a:pt x="102261" y="1022614"/>
                    </a:lnTo>
                    <a:cubicBezTo>
                      <a:pt x="45784" y="1022614"/>
                      <a:pt x="0" y="976830"/>
                      <a:pt x="0" y="920353"/>
                    </a:cubicBezTo>
                    <a:lnTo>
                      <a:pt x="0" y="1022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424" tIns="55424" rIns="55424" bIns="55424" numCol="1" spcCol="1270" anchor="ctr" anchorCtr="0">
                <a:noAutofit/>
              </a:bodyPr>
              <a:lstStyle/>
              <a:p>
                <a:pPr algn="ctr" defTabSz="450056">
                  <a:lnSpc>
                    <a:spcPct val="90000"/>
                  </a:lnSpc>
                  <a:spcBef>
                    <a:spcPct val="0"/>
                  </a:spcBef>
                  <a:spcAft>
                    <a:spcPct val="35000"/>
                  </a:spcAft>
                  <a:defRPr/>
                </a:pPr>
                <a:endParaRPr lang="en-US" sz="1013" dirty="0">
                  <a:solidFill>
                    <a:srgbClr val="FFFFFF"/>
                  </a:solidFill>
                </a:endParaRPr>
              </a:p>
            </p:txBody>
          </p:sp>
        </p:grpSp>
      </p:grpSp>
      <p:sp>
        <p:nvSpPr>
          <p:cNvPr id="22" name="Rectangle 21"/>
          <p:cNvSpPr/>
          <p:nvPr/>
        </p:nvSpPr>
        <p:spPr>
          <a:xfrm>
            <a:off x="1052771" y="1919021"/>
            <a:ext cx="3887570" cy="1131079"/>
          </a:xfrm>
          <a:prstGeom prst="rect">
            <a:avLst/>
          </a:prstGeom>
        </p:spPr>
        <p:txBody>
          <a:bodyPr wrap="square">
            <a:spAutoFit/>
          </a:bodyPr>
          <a:lstStyle/>
          <a:p>
            <a:pPr marL="0" lvl="1" defTabSz="514350">
              <a:defRPr/>
            </a:pPr>
            <a:r>
              <a:rPr lang="en-US" sz="1350" kern="0" dirty="0">
                <a:solidFill>
                  <a:srgbClr val="000000"/>
                </a:solidFill>
                <a:latin typeface="Candara" panose="020E0502030303020204" pitchFamily="34" charset="0"/>
                <a:cs typeface="Calibri" panose="020F0502020204030204" pitchFamily="34" charset="0"/>
              </a:rPr>
              <a:t>Includes administration, faculty, policy experts, and agency personnel at the K-12, community college, and university levels</a:t>
            </a:r>
          </a:p>
          <a:p>
            <a:pPr marL="0" lvl="1" defTabSz="514350">
              <a:defRPr/>
            </a:pPr>
            <a:endParaRPr lang="en-US" sz="1350" kern="0" dirty="0">
              <a:solidFill>
                <a:srgbClr val="000000"/>
              </a:solidFill>
              <a:latin typeface="Candara" panose="020E0502030303020204" pitchFamily="34" charset="0"/>
              <a:cs typeface="Calibri" panose="020F0502020204030204" pitchFamily="34" charset="0"/>
            </a:endParaRPr>
          </a:p>
          <a:p>
            <a:pPr marL="0" lvl="1" defTabSz="514350">
              <a:defRPr/>
            </a:pPr>
            <a:r>
              <a:rPr lang="en-US" sz="1350" kern="0" dirty="0">
                <a:solidFill>
                  <a:srgbClr val="000000"/>
                </a:solidFill>
                <a:latin typeface="Candara" panose="020E0502030303020204" pitchFamily="34" charset="0"/>
                <a:cs typeface="Calibri" panose="020F0502020204030204" pitchFamily="34" charset="0"/>
              </a:rPr>
              <a:t>Works on policies for entrance, exit, and portability</a:t>
            </a:r>
          </a:p>
        </p:txBody>
      </p:sp>
      <p:sp>
        <p:nvSpPr>
          <p:cNvPr id="18" name="Rectangle 17"/>
          <p:cNvSpPr/>
          <p:nvPr/>
        </p:nvSpPr>
        <p:spPr>
          <a:xfrm>
            <a:off x="1061241" y="3421529"/>
            <a:ext cx="2072576" cy="923330"/>
          </a:xfrm>
          <a:prstGeom prst="rect">
            <a:avLst/>
          </a:prstGeom>
        </p:spPr>
        <p:txBody>
          <a:bodyPr wrap="square">
            <a:spAutoFit/>
          </a:bodyPr>
          <a:lstStyle/>
          <a:p>
            <a:pPr defTabSz="514350">
              <a:defRPr/>
            </a:pPr>
            <a:r>
              <a:rPr lang="en-US" sz="1350" kern="0" dirty="0">
                <a:solidFill>
                  <a:srgbClr val="000000"/>
                </a:solidFill>
                <a:latin typeface="Candara" panose="020E0502030303020204" pitchFamily="34" charset="0"/>
                <a:cs typeface="Calibri" panose="020F0502020204030204" pitchFamily="34" charset="0"/>
              </a:rPr>
              <a:t>Faculty who are create competencies to define required content and approach of the courses</a:t>
            </a:r>
            <a:endParaRPr lang="en-US" sz="1350" kern="0" dirty="0">
              <a:solidFill>
                <a:sysClr val="windowText" lastClr="000000"/>
              </a:solidFill>
              <a:latin typeface="Candara" panose="020E0502030303020204" pitchFamily="34" charset="0"/>
              <a:cs typeface="Calibri" panose="020F0502020204030204" pitchFamily="34" charset="0"/>
            </a:endParaRPr>
          </a:p>
        </p:txBody>
      </p:sp>
      <p:sp>
        <p:nvSpPr>
          <p:cNvPr id="5" name="Rectangle 4"/>
          <p:cNvSpPr/>
          <p:nvPr/>
        </p:nvSpPr>
        <p:spPr>
          <a:xfrm>
            <a:off x="6472619" y="3710975"/>
            <a:ext cx="1159805" cy="276999"/>
          </a:xfrm>
          <a:prstGeom prst="rect">
            <a:avLst/>
          </a:prstGeom>
        </p:spPr>
        <p:txBody>
          <a:bodyPr wrap="none">
            <a:spAutoFit/>
          </a:bodyPr>
          <a:lstStyle/>
          <a:p>
            <a:pPr defTabSz="685800">
              <a:defRPr/>
            </a:pPr>
            <a:r>
              <a:rPr lang="en-US" sz="1200" dirty="0">
                <a:solidFill>
                  <a:srgbClr val="FFFFFF"/>
                </a:solidFill>
              </a:rPr>
              <a:t>Technical Math</a:t>
            </a:r>
            <a:endParaRPr lang="en-US" sz="1200" dirty="0">
              <a:solidFill>
                <a:srgbClr val="374C81"/>
              </a:solidFill>
              <a:latin typeface="Century Gothic"/>
            </a:endParaRPr>
          </a:p>
        </p:txBody>
      </p:sp>
      <p:sp>
        <p:nvSpPr>
          <p:cNvPr id="23" name="Rectangle 22">
            <a:extLst>
              <a:ext uri="{FF2B5EF4-FFF2-40B4-BE49-F238E27FC236}">
                <a16:creationId xmlns:a16="http://schemas.microsoft.com/office/drawing/2014/main" id="{B020E687-AFC4-4A23-A093-15DDEBAA95F2}"/>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865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294" y="363985"/>
            <a:ext cx="7546274" cy="643413"/>
          </a:xfrm>
        </p:spPr>
        <p:txBody>
          <a:bodyPr>
            <a:noAutofit/>
          </a:bodyPr>
          <a:lstStyle/>
          <a:p>
            <a:r>
              <a:rPr lang="en-US" sz="3600" dirty="0">
                <a:solidFill>
                  <a:schemeClr val="accent5">
                    <a:lumMod val="50000"/>
                  </a:schemeClr>
                </a:solidFill>
                <a:latin typeface="Candara" panose="020E0502030303020204" pitchFamily="34" charset="0"/>
              </a:rPr>
              <a:t>Transitional Math Logistics</a:t>
            </a:r>
          </a:p>
        </p:txBody>
      </p:sp>
      <p:sp>
        <p:nvSpPr>
          <p:cNvPr id="3" name="Content Placeholder 2"/>
          <p:cNvSpPr>
            <a:spLocks noGrp="1"/>
          </p:cNvSpPr>
          <p:nvPr>
            <p:ph idx="1"/>
          </p:nvPr>
        </p:nvSpPr>
        <p:spPr>
          <a:xfrm>
            <a:off x="523783" y="1195495"/>
            <a:ext cx="8504808" cy="4876782"/>
          </a:xfrm>
        </p:spPr>
        <p:txBody>
          <a:bodyPr>
            <a:normAutofit/>
          </a:bodyPr>
          <a:lstStyle/>
          <a:p>
            <a:pPr>
              <a:buClr>
                <a:schemeClr val="tx1"/>
              </a:buClr>
            </a:pPr>
            <a:r>
              <a:rPr lang="en-US" sz="2000" dirty="0">
                <a:solidFill>
                  <a:schemeClr val="tx2"/>
                </a:solidFill>
                <a:latin typeface="Candara" panose="020E0502030303020204" pitchFamily="34" charset="0"/>
              </a:rPr>
              <a:t>Students must have met graduation requirement to take transitional math </a:t>
            </a:r>
            <a:endParaRPr lang="en-US" sz="2000" dirty="0">
              <a:solidFill>
                <a:srgbClr val="FF0000"/>
              </a:solidFill>
              <a:latin typeface="Candara" panose="020E0502030303020204" pitchFamily="34" charset="0"/>
            </a:endParaRPr>
          </a:p>
          <a:p>
            <a:pPr>
              <a:buClr>
                <a:schemeClr val="tx1"/>
              </a:buClr>
            </a:pPr>
            <a:r>
              <a:rPr lang="en-US" sz="2000" dirty="0">
                <a:solidFill>
                  <a:schemeClr val="tx2"/>
                </a:solidFill>
                <a:latin typeface="Candara" panose="020E0502030303020204" pitchFamily="34" charset="0"/>
              </a:rPr>
              <a:t>Placement lasts 18 months after receiving it</a:t>
            </a:r>
          </a:p>
          <a:p>
            <a:pPr>
              <a:buClr>
                <a:schemeClr val="tx1"/>
              </a:buClr>
            </a:pPr>
            <a:r>
              <a:rPr lang="en-US" sz="2000" dirty="0">
                <a:solidFill>
                  <a:schemeClr val="tx2"/>
                </a:solidFill>
                <a:latin typeface="Candara" panose="020E0502030303020204" pitchFamily="34" charset="0"/>
              </a:rPr>
              <a:t>Students do not have to take a placement test at the end of the course</a:t>
            </a:r>
          </a:p>
          <a:p>
            <a:pPr lvl="1">
              <a:buClr>
                <a:schemeClr val="tx1"/>
              </a:buClr>
            </a:pPr>
            <a:r>
              <a:rPr lang="en-US" sz="1775" dirty="0">
                <a:solidFill>
                  <a:schemeClr val="tx2"/>
                </a:solidFill>
                <a:latin typeface="Candara" panose="020E0502030303020204" pitchFamily="34" charset="0"/>
              </a:rPr>
              <a:t>Schools can use placement tests as a component of assessment of courses</a:t>
            </a:r>
          </a:p>
          <a:p>
            <a:pPr>
              <a:buClr>
                <a:schemeClr val="tx1"/>
              </a:buClr>
            </a:pPr>
            <a:r>
              <a:rPr lang="en-US" sz="2000" dirty="0">
                <a:solidFill>
                  <a:schemeClr val="tx2"/>
                </a:solidFill>
                <a:latin typeface="Candara" panose="020E0502030303020204" pitchFamily="34" charset="0"/>
              </a:rPr>
              <a:t>Courses will be </a:t>
            </a:r>
            <a:r>
              <a:rPr lang="en-US" sz="2000" dirty="0" err="1">
                <a:solidFill>
                  <a:schemeClr val="tx2"/>
                </a:solidFill>
                <a:latin typeface="Candara" panose="020E0502030303020204" pitchFamily="34" charset="0"/>
              </a:rPr>
              <a:t>transcripted</a:t>
            </a:r>
            <a:r>
              <a:rPr lang="en-US" sz="2000" dirty="0">
                <a:solidFill>
                  <a:schemeClr val="tx2"/>
                </a:solidFill>
                <a:latin typeface="Candara" panose="020E0502030303020204" pitchFamily="34" charset="0"/>
              </a:rPr>
              <a:t> at high school and college level*   </a:t>
            </a:r>
          </a:p>
          <a:p>
            <a:pPr>
              <a:buClr>
                <a:schemeClr val="tx1"/>
              </a:buClr>
            </a:pPr>
            <a:r>
              <a:rPr lang="en-US" sz="2000" dirty="0">
                <a:solidFill>
                  <a:schemeClr val="tx2"/>
                </a:solidFill>
                <a:latin typeface="Candara" panose="020E0502030303020204" pitchFamily="34" charset="0"/>
              </a:rPr>
              <a:t>Courses can be one semester or one year               </a:t>
            </a:r>
          </a:p>
          <a:p>
            <a:pPr>
              <a:buClr>
                <a:schemeClr val="tx1"/>
              </a:buClr>
            </a:pPr>
            <a:r>
              <a:rPr lang="en-US" sz="2000" dirty="0">
                <a:solidFill>
                  <a:schemeClr val="tx2"/>
                </a:solidFill>
                <a:latin typeface="Candara" panose="020E0502030303020204" pitchFamily="34" charset="0"/>
              </a:rPr>
              <a:t>Portability of courses to be determined at the state level </a:t>
            </a:r>
          </a:p>
          <a:p>
            <a:pPr lvl="1">
              <a:buClr>
                <a:schemeClr val="tx1"/>
              </a:buClr>
            </a:pPr>
            <a:r>
              <a:rPr lang="en-US" sz="1775" dirty="0">
                <a:solidFill>
                  <a:schemeClr val="tx2"/>
                </a:solidFill>
                <a:latin typeface="Candara" panose="020E0502030303020204" pitchFamily="34" charset="0"/>
              </a:rPr>
              <a:t>Verify competencies and policies are met</a:t>
            </a:r>
          </a:p>
          <a:p>
            <a:pPr lvl="1">
              <a:buClr>
                <a:schemeClr val="tx1"/>
              </a:buClr>
            </a:pPr>
            <a:r>
              <a:rPr lang="en-US" sz="1775" dirty="0">
                <a:solidFill>
                  <a:schemeClr val="tx2"/>
                </a:solidFill>
                <a:latin typeface="Candara" panose="020E0502030303020204" pitchFamily="34" charset="0"/>
              </a:rPr>
              <a:t>Similar to IAI</a:t>
            </a:r>
          </a:p>
          <a:p>
            <a:pPr>
              <a:buClr>
                <a:schemeClr val="tx1"/>
              </a:buClr>
            </a:pPr>
            <a:endParaRPr lang="en-US" sz="20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A180D789-2204-4830-B608-E5E3BA782616}"/>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08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736" y="356459"/>
            <a:ext cx="7932081" cy="993519"/>
          </a:xfrm>
        </p:spPr>
        <p:txBody>
          <a:bodyPr>
            <a:noAutofit/>
          </a:bodyPr>
          <a:lstStyle/>
          <a:p>
            <a:r>
              <a:rPr lang="en-US" sz="3200" dirty="0">
                <a:solidFill>
                  <a:schemeClr val="accent5">
                    <a:lumMod val="50000"/>
                  </a:schemeClr>
                </a:solidFill>
                <a:latin typeface="Candara" panose="020E0502030303020204" pitchFamily="34" charset="0"/>
              </a:rPr>
              <a:t>Factors critical to transitional math success</a:t>
            </a:r>
          </a:p>
        </p:txBody>
      </p:sp>
      <p:sp>
        <p:nvSpPr>
          <p:cNvPr id="3" name="Content Placeholder 2"/>
          <p:cNvSpPr>
            <a:spLocks noGrp="1"/>
          </p:cNvSpPr>
          <p:nvPr>
            <p:ph idx="1"/>
          </p:nvPr>
        </p:nvSpPr>
        <p:spPr>
          <a:xfrm>
            <a:off x="981693" y="1697301"/>
            <a:ext cx="7707415" cy="3163057"/>
          </a:xfrm>
        </p:spPr>
        <p:txBody>
          <a:bodyPr>
            <a:normAutofit/>
          </a:bodyPr>
          <a:lstStyle/>
          <a:p>
            <a:pPr>
              <a:buClr>
                <a:schemeClr val="tx1"/>
              </a:buClr>
            </a:pPr>
            <a:r>
              <a:rPr lang="en-US" sz="1800" dirty="0">
                <a:solidFill>
                  <a:schemeClr val="tx2"/>
                </a:solidFill>
                <a:latin typeface="Candara" panose="020E0502030303020204" pitchFamily="34" charset="0"/>
              </a:rPr>
              <a:t>MOU establishing expectations that have been agreed upon by HS and CC</a:t>
            </a:r>
          </a:p>
          <a:p>
            <a:pPr>
              <a:buClr>
                <a:schemeClr val="tx1"/>
              </a:buClr>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Training and ongoing support for teachers</a:t>
            </a:r>
          </a:p>
          <a:p>
            <a:pPr>
              <a:buClr>
                <a:schemeClr val="tx1"/>
              </a:buClr>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Comprehensive advising approach</a:t>
            </a:r>
          </a:p>
          <a:p>
            <a:pPr marL="0" indent="0">
              <a:buClr>
                <a:schemeClr val="tx1"/>
              </a:buClr>
              <a:buNone/>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Evaluation and improvement of courses over time</a:t>
            </a:r>
          </a:p>
          <a:p>
            <a:pPr lvl="1">
              <a:buClr>
                <a:schemeClr val="tx1"/>
              </a:buClr>
            </a:pPr>
            <a:r>
              <a:rPr lang="en-US" sz="1600" b="1" dirty="0">
                <a:solidFill>
                  <a:schemeClr val="tx2"/>
                </a:solidFill>
                <a:latin typeface="Candara" panose="020E0502030303020204" pitchFamily="34" charset="0"/>
              </a:rPr>
              <a:t>Requires a working relationship between HS and CC</a:t>
            </a:r>
          </a:p>
          <a:p>
            <a:pPr>
              <a:buClr>
                <a:schemeClr val="tx1"/>
              </a:buClr>
            </a:pPr>
            <a:endParaRPr lang="en-US" sz="1800" dirty="0">
              <a:solidFill>
                <a:schemeClr val="tx2"/>
              </a:solidFill>
              <a:latin typeface="Candara" panose="020E0502030303020204" pitchFamily="34" charset="0"/>
            </a:endParaRPr>
          </a:p>
          <a:p>
            <a:pPr>
              <a:buClr>
                <a:schemeClr val="tx1"/>
              </a:buClr>
              <a:buFont typeface="Wingdings" pitchFamily="2" charset="2"/>
              <a:buChar char="§"/>
            </a:pPr>
            <a:endParaRPr lang="en-US" sz="1800" b="1"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91164F7A-D15B-48E9-A05D-6A70E209C4CC}"/>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273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Candara" panose="020E0502030303020204" pitchFamily="34" charset="0"/>
              </a:rPr>
              <a:t>Junior year: determine college readiness</a:t>
            </a:r>
          </a:p>
        </p:txBody>
      </p:sp>
      <p:sp>
        <p:nvSpPr>
          <p:cNvPr id="3" name="Content Placeholder 2"/>
          <p:cNvSpPr>
            <a:spLocks noGrp="1"/>
          </p:cNvSpPr>
          <p:nvPr>
            <p:ph idx="1"/>
          </p:nvPr>
        </p:nvSpPr>
        <p:spPr/>
        <p:txBody>
          <a:bodyPr/>
          <a:lstStyle/>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a:latin typeface="Candara" panose="020E0502030303020204" pitchFamily="34" charset="0"/>
            </a:endParaRPr>
          </a:p>
          <a:p>
            <a:pPr marL="0" indent="0">
              <a:buNone/>
            </a:pPr>
            <a:r>
              <a:rPr lang="en-US" dirty="0">
                <a:latin typeface="Candara" panose="020E0502030303020204" pitchFamily="34" charset="0"/>
              </a:rPr>
              <a:t>*Students who are deemed college ready can take TM if they choose.</a:t>
            </a:r>
          </a:p>
        </p:txBody>
      </p:sp>
      <p:sp>
        <p:nvSpPr>
          <p:cNvPr id="4" name="Slide Number Placeholder 3"/>
          <p:cNvSpPr>
            <a:spLocks noGrp="1"/>
          </p:cNvSpPr>
          <p:nvPr>
            <p:ph type="sldNum" sz="quarter" idx="12"/>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540BFDBE-36C1-4306-8DAB-884CCB500295}" type="slidenum">
              <a:rPr kumimoji="0" lang="en-US" sz="1050" b="1" i="0" u="none" strike="noStrike" kern="1200" cap="none" spc="0" normalizeH="0" baseline="0" noProof="0">
                <a:ln>
                  <a:noFill/>
                </a:ln>
                <a:solidFill>
                  <a:srgbClr val="FFFFFF"/>
                </a:solidFill>
                <a:effectLst/>
                <a:uLnTx/>
                <a:uFillTx/>
                <a:latin typeface="Arial"/>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18</a:t>
            </a:fld>
            <a:endParaRPr kumimoji="0" lang="en-US" sz="1050" b="1" i="0" u="none" strike="noStrike" kern="1200" cap="none" spc="0" normalizeH="0" baseline="0" noProof="0" dirty="0">
              <a:ln>
                <a:noFill/>
              </a:ln>
              <a:solidFill>
                <a:srgbClr val="FFFFFF"/>
              </a:solidFill>
              <a:effectLst/>
              <a:uLnTx/>
              <a:uFillTx/>
              <a:latin typeface="Arial"/>
              <a:ea typeface="+mn-ea"/>
              <a:cs typeface="+mn-cs"/>
            </a:endParaRPr>
          </a:p>
        </p:txBody>
      </p:sp>
      <p:sp>
        <p:nvSpPr>
          <p:cNvPr id="5" name="Rectangle 4"/>
          <p:cNvSpPr/>
          <p:nvPr/>
        </p:nvSpPr>
        <p:spPr>
          <a:xfrm>
            <a:off x="2552155" y="1727200"/>
            <a:ext cx="4039688" cy="108947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11</a:t>
            </a:r>
            <a:r>
              <a:rPr kumimoji="0" lang="en-US" sz="1350" b="1" i="0" u="none" strike="noStrike" kern="1200" cap="none" spc="0" normalizeH="0" baseline="30000" noProof="0" dirty="0">
                <a:ln>
                  <a:noFill/>
                </a:ln>
                <a:solidFill>
                  <a:srgbClr val="FFFFFF"/>
                </a:solidFill>
                <a:effectLst/>
                <a:uLnTx/>
                <a:uFillTx/>
                <a:latin typeface="Candara" panose="020E0502030303020204" pitchFamily="34" charset="0"/>
                <a:ea typeface="+mn-ea"/>
                <a:cs typeface="+mn-cs"/>
              </a:rPr>
              <a:t>th</a:t>
            </a: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 Grade Projected Readiness Determination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Use statewide criteria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Based on each student’s postsecondary math pathway</a:t>
            </a:r>
          </a:p>
        </p:txBody>
      </p:sp>
      <p:sp>
        <p:nvSpPr>
          <p:cNvPr id="6" name="Rectangle 5"/>
          <p:cNvSpPr/>
          <p:nvPr/>
        </p:nvSpPr>
        <p:spPr>
          <a:xfrm>
            <a:off x="1531619" y="2979962"/>
            <a:ext cx="2743200" cy="822960"/>
          </a:xfrm>
          <a:prstGeom prst="rect">
            <a:avLst/>
          </a:prstGeom>
          <a:solidFill>
            <a:srgbClr val="BB09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Not Projected Ready</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Transitional math co-developed by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school district and community college*</a:t>
            </a:r>
          </a:p>
        </p:txBody>
      </p:sp>
      <p:sp>
        <p:nvSpPr>
          <p:cNvPr id="7" name="Rectangle 6"/>
          <p:cNvSpPr/>
          <p:nvPr/>
        </p:nvSpPr>
        <p:spPr>
          <a:xfrm>
            <a:off x="4916659" y="2986495"/>
            <a:ext cx="2922563" cy="822960"/>
          </a:xfrm>
          <a:prstGeom prst="rect">
            <a:avLst/>
          </a:prstGeom>
          <a:solidFill>
            <a:srgbClr val="0D81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Projected Ready</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B050"/>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Student decides whether 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take math in 12</a:t>
            </a:r>
            <a:r>
              <a:rPr kumimoji="0" lang="en-US" sz="1050" b="0" i="0" u="none" strike="noStrike" kern="1200" cap="none" spc="0" normalizeH="0" baseline="30000" noProof="0" dirty="0">
                <a:ln>
                  <a:noFill/>
                </a:ln>
                <a:solidFill>
                  <a:srgbClr val="FFFFFF"/>
                </a:solidFill>
                <a:effectLst/>
                <a:uLnTx/>
                <a:uFillTx/>
                <a:latin typeface="Candara" panose="020E0502030303020204" pitchFamily="34" charset="0"/>
                <a:ea typeface="+mn-ea"/>
                <a:cs typeface="+mn-cs"/>
              </a:rPr>
              <a:t>th</a:t>
            </a: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 grade</a:t>
            </a:r>
          </a:p>
        </p:txBody>
      </p:sp>
      <p:sp>
        <p:nvSpPr>
          <p:cNvPr id="8" name="Rectangle 7"/>
          <p:cNvSpPr/>
          <p:nvPr/>
        </p:nvSpPr>
        <p:spPr>
          <a:xfrm>
            <a:off x="401683" y="3979270"/>
            <a:ext cx="2743200" cy="115104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Successful Completion of Transitional Math</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Placed in college-level math course in applicable math pathway</a:t>
            </a:r>
          </a:p>
        </p:txBody>
      </p:sp>
      <p:sp>
        <p:nvSpPr>
          <p:cNvPr id="9" name="Rectangle 8"/>
          <p:cNvSpPr/>
          <p:nvPr/>
        </p:nvSpPr>
        <p:spPr>
          <a:xfrm>
            <a:off x="3334043" y="3949880"/>
            <a:ext cx="2532185" cy="1180432"/>
          </a:xfrm>
          <a:prstGeom prst="rect">
            <a:avLst/>
          </a:prstGeom>
          <a:solidFill>
            <a:srgbClr val="F80C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Unsuccessful Completion or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No Math Senior Year</a:t>
            </a:r>
            <a:endParaRPr kumimoji="0" lang="en-US" sz="13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Subject to general placement processes</a:t>
            </a:r>
          </a:p>
        </p:txBody>
      </p:sp>
      <p:sp>
        <p:nvSpPr>
          <p:cNvPr id="10" name="Rectangle 9"/>
          <p:cNvSpPr/>
          <p:nvPr/>
        </p:nvSpPr>
        <p:spPr>
          <a:xfrm>
            <a:off x="6074228" y="3949880"/>
            <a:ext cx="2743200" cy="11804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Successful Completion of Rigorous Math in 12</a:t>
            </a:r>
            <a:r>
              <a:rPr kumimoji="0" lang="en-US" sz="1350" b="1" i="0" u="none" strike="noStrike" kern="1200" cap="none" spc="0" normalizeH="0" baseline="30000" noProof="0" dirty="0">
                <a:ln>
                  <a:noFill/>
                </a:ln>
                <a:solidFill>
                  <a:srgbClr val="FFFFFF"/>
                </a:solidFill>
                <a:effectLst/>
                <a:uLnTx/>
                <a:uFillTx/>
                <a:latin typeface="Candara" panose="020E0502030303020204" pitchFamily="34" charset="0"/>
                <a:ea typeface="+mn-ea"/>
                <a:cs typeface="+mn-cs"/>
              </a:rPr>
              <a:t>th</a:t>
            </a:r>
            <a:r>
              <a:rPr kumimoji="0" lang="en-US" sz="135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 Grade</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Placed in college-level math course in applicable math pathway</a:t>
            </a:r>
          </a:p>
        </p:txBody>
      </p:sp>
      <p:sp>
        <p:nvSpPr>
          <p:cNvPr id="15" name="Down Arrow 14"/>
          <p:cNvSpPr/>
          <p:nvPr/>
        </p:nvSpPr>
        <p:spPr>
          <a:xfrm>
            <a:off x="5003372" y="3720283"/>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7" name="Down Arrow 16"/>
          <p:cNvSpPr/>
          <p:nvPr/>
        </p:nvSpPr>
        <p:spPr>
          <a:xfrm>
            <a:off x="7532230" y="3720283"/>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8" name="Down Arrow 17"/>
          <p:cNvSpPr/>
          <p:nvPr/>
        </p:nvSpPr>
        <p:spPr>
          <a:xfrm>
            <a:off x="3919845" y="3720283"/>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9" name="Down Arrow 18"/>
          <p:cNvSpPr/>
          <p:nvPr/>
        </p:nvSpPr>
        <p:spPr>
          <a:xfrm>
            <a:off x="1587403" y="3720283"/>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20" name="Down Arrow 19"/>
          <p:cNvSpPr/>
          <p:nvPr/>
        </p:nvSpPr>
        <p:spPr>
          <a:xfrm>
            <a:off x="2641630" y="2730136"/>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21" name="Down Arrow 20"/>
          <p:cNvSpPr/>
          <p:nvPr/>
        </p:nvSpPr>
        <p:spPr>
          <a:xfrm>
            <a:off x="6265009" y="2730136"/>
            <a:ext cx="261589" cy="298436"/>
          </a:xfrm>
          <a:prstGeom prst="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22" name="TextBox 21"/>
          <p:cNvSpPr txBox="1"/>
          <p:nvPr/>
        </p:nvSpPr>
        <p:spPr>
          <a:xfrm>
            <a:off x="6814741" y="1719179"/>
            <a:ext cx="2048962"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292934"/>
              </a:buClr>
              <a:buSzTx/>
              <a:buFontTx/>
              <a:buNone/>
              <a:tabLst/>
              <a:defRPr/>
            </a:pPr>
            <a:r>
              <a:rPr kumimoji="0" lang="en-US" sz="1600" b="1"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Metrics: </a:t>
            </a:r>
            <a:r>
              <a:rPr kumimoji="0" lang="en-US" sz="16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rPr>
              <a:t>GPA, course grades, standardized test scores</a:t>
            </a:r>
          </a:p>
          <a:p>
            <a:pPr marL="0" marR="0" lvl="0" indent="0" algn="l" defTabSz="457200" rtl="0" eaLnBrk="1" fontAlgn="auto" latinLnBrk="0" hangingPunct="1">
              <a:lnSpc>
                <a:spcPct val="100000"/>
              </a:lnSpc>
              <a:spcBef>
                <a:spcPts val="0"/>
              </a:spcBef>
              <a:spcAft>
                <a:spcPts val="0"/>
              </a:spcAft>
              <a:buClr>
                <a:srgbClr val="292934"/>
              </a:buClr>
              <a:buSzTx/>
              <a:buFontTx/>
              <a:buNone/>
              <a:tabLst/>
              <a:defRPr/>
            </a:pPr>
            <a:endParaRPr kumimoji="0" lang="en-US" sz="1600" b="0" i="0" u="none" strike="noStrike" kern="1200" cap="none" spc="0" normalizeH="0" baseline="0" noProof="0" dirty="0">
              <a:ln>
                <a:noFill/>
              </a:ln>
              <a:solidFill>
                <a:srgbClr val="292934"/>
              </a:solidFill>
              <a:effectLst/>
              <a:uLnTx/>
              <a:uFillTx/>
              <a:latin typeface="Candara" panose="020E0502030303020204" pitchFamily="34" charset="0"/>
              <a:ea typeface="+mn-ea"/>
              <a:cs typeface="+mn-cs"/>
            </a:endParaRPr>
          </a:p>
        </p:txBody>
      </p:sp>
      <p:sp>
        <p:nvSpPr>
          <p:cNvPr id="24" name="Rectangle 23">
            <a:extLst>
              <a:ext uri="{FF2B5EF4-FFF2-40B4-BE49-F238E27FC236}">
                <a16:creationId xmlns:a16="http://schemas.microsoft.com/office/drawing/2014/main" id="{32498736-EC96-4975-B233-1CDF91C10D18}"/>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81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animBg="1"/>
      <p:bldP spid="17" grpId="0" animBg="1"/>
      <p:bldP spid="18" grpId="0" animBg="1"/>
      <p:bldP spid="19"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550" y="437699"/>
            <a:ext cx="6115658" cy="766346"/>
          </a:xfrm>
        </p:spPr>
        <p:txBody>
          <a:bodyPr>
            <a:noAutofit/>
          </a:bodyPr>
          <a:lstStyle/>
          <a:p>
            <a:r>
              <a:rPr lang="en-US" sz="4000" b="1" dirty="0">
                <a:latin typeface="Candara" panose="020E0502030303020204" pitchFamily="34" charset="0"/>
              </a:rPr>
              <a:t>Will they all pass?</a:t>
            </a:r>
            <a:endParaRPr lang="en-US" sz="4000" dirty="0">
              <a:latin typeface="Candara" panose="020E0502030303020204" pitchFamily="34" charset="0"/>
            </a:endParaRPr>
          </a:p>
        </p:txBody>
      </p:sp>
      <p:sp>
        <p:nvSpPr>
          <p:cNvPr id="3" name="Content Placeholder 2"/>
          <p:cNvSpPr>
            <a:spLocks noGrp="1"/>
          </p:cNvSpPr>
          <p:nvPr>
            <p:ph idx="1"/>
          </p:nvPr>
        </p:nvSpPr>
        <p:spPr>
          <a:xfrm>
            <a:off x="452761" y="1573278"/>
            <a:ext cx="8487053" cy="4616165"/>
          </a:xfrm>
        </p:spPr>
        <p:txBody>
          <a:bodyPr>
            <a:noAutofit/>
          </a:bodyPr>
          <a:lstStyle/>
          <a:p>
            <a:pPr marL="0" indent="0">
              <a:buNone/>
            </a:pPr>
            <a:r>
              <a:rPr lang="en-US" sz="2400" dirty="0">
                <a:solidFill>
                  <a:schemeClr val="tx2"/>
                </a:solidFill>
                <a:latin typeface="Candara" panose="020E0502030303020204" pitchFamily="34" charset="0"/>
              </a:rPr>
              <a:t>No. </a:t>
            </a:r>
          </a:p>
          <a:p>
            <a:pPr marL="0" indent="0">
              <a:buNone/>
            </a:pPr>
            <a:r>
              <a:rPr lang="en-US" sz="2400" dirty="0">
                <a:solidFill>
                  <a:schemeClr val="tx2"/>
                </a:solidFill>
                <a:latin typeface="Candara" panose="020E0502030303020204" pitchFamily="34" charset="0"/>
              </a:rPr>
              <a:t>Pass rates in pilots are often in the 70 – 85% range</a:t>
            </a:r>
          </a:p>
          <a:p>
            <a:pPr marL="0" indent="0">
              <a:buNone/>
            </a:pPr>
            <a:r>
              <a:rPr lang="en-US" sz="2400" dirty="0">
                <a:solidFill>
                  <a:schemeClr val="tx2"/>
                </a:solidFill>
                <a:latin typeface="Candara" panose="020E0502030303020204" pitchFamily="34" charset="0"/>
              </a:rPr>
              <a:t>	Often higher than colleges for many logistical reasons</a:t>
            </a:r>
          </a:p>
          <a:p>
            <a:pPr marL="0" indent="0">
              <a:buNone/>
            </a:pPr>
            <a:endParaRPr lang="en-US" sz="2400" dirty="0">
              <a:solidFill>
                <a:schemeClr val="tx2"/>
              </a:solidFill>
              <a:latin typeface="Candara" panose="020E0502030303020204" pitchFamily="34" charset="0"/>
            </a:endParaRPr>
          </a:p>
          <a:p>
            <a:pPr marL="0" indent="0">
              <a:buNone/>
            </a:pPr>
            <a:r>
              <a:rPr lang="en-US" sz="2400" dirty="0">
                <a:solidFill>
                  <a:schemeClr val="tx2"/>
                </a:solidFill>
                <a:latin typeface="Candara" panose="020E0502030303020204" pitchFamily="34" charset="0"/>
              </a:rPr>
              <a:t>Students who don’t earn a C or better will be subject to placement at colleges</a:t>
            </a:r>
          </a:p>
          <a:p>
            <a:pPr marL="0" indent="0">
              <a:buNone/>
            </a:pPr>
            <a:r>
              <a:rPr lang="en-US" sz="2400" dirty="0">
                <a:solidFill>
                  <a:schemeClr val="tx2"/>
                </a:solidFill>
                <a:latin typeface="Candara" panose="020E0502030303020204" pitchFamily="34" charset="0"/>
              </a:rPr>
              <a:t>	Bridge courses</a:t>
            </a:r>
          </a:p>
          <a:p>
            <a:pPr marL="0" indent="0">
              <a:buNone/>
            </a:pPr>
            <a:r>
              <a:rPr lang="en-US" sz="2400" dirty="0">
                <a:solidFill>
                  <a:schemeClr val="tx2"/>
                </a:solidFill>
                <a:latin typeface="Candara" panose="020E0502030303020204" pitchFamily="34" charset="0"/>
              </a:rPr>
              <a:t>	Co-requisite courses </a:t>
            </a:r>
          </a:p>
          <a:p>
            <a:endParaRPr lang="en-US" sz="1800" b="1"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2EC82B5F-693B-4704-83D8-9A688CF30F7F}"/>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00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847" y="342109"/>
            <a:ext cx="7546274" cy="993519"/>
          </a:xfrm>
        </p:spPr>
        <p:txBody>
          <a:bodyPr>
            <a:noAutofit/>
          </a:bodyPr>
          <a:lstStyle/>
          <a:p>
            <a:r>
              <a:rPr lang="en-US" sz="3200" dirty="0">
                <a:solidFill>
                  <a:schemeClr val="accent5">
                    <a:lumMod val="50000"/>
                  </a:schemeClr>
                </a:solidFill>
                <a:latin typeface="Candara" panose="020E0502030303020204" pitchFamily="34" charset="0"/>
              </a:rPr>
              <a:t>Why would a student want to take a transitional math course?</a:t>
            </a:r>
          </a:p>
        </p:txBody>
      </p:sp>
      <p:sp>
        <p:nvSpPr>
          <p:cNvPr id="3" name="Content Placeholder 2"/>
          <p:cNvSpPr>
            <a:spLocks noGrp="1"/>
          </p:cNvSpPr>
          <p:nvPr>
            <p:ph idx="1"/>
          </p:nvPr>
        </p:nvSpPr>
        <p:spPr>
          <a:xfrm>
            <a:off x="929749" y="1532769"/>
            <a:ext cx="7707415" cy="4389859"/>
          </a:xfrm>
        </p:spPr>
        <p:txBody>
          <a:bodyPr>
            <a:normAutofit lnSpcReduction="10000"/>
          </a:bodyPr>
          <a:lstStyle/>
          <a:p>
            <a:pPr>
              <a:buClr>
                <a:schemeClr val="tx1"/>
              </a:buClr>
            </a:pPr>
            <a:r>
              <a:rPr lang="en-US" sz="1800" dirty="0">
                <a:solidFill>
                  <a:schemeClr val="tx2"/>
                </a:solidFill>
                <a:latin typeface="Candara" panose="020E0502030303020204" pitchFamily="34" charset="0"/>
              </a:rPr>
              <a:t>Avoid a placement test</a:t>
            </a:r>
          </a:p>
          <a:p>
            <a:pPr>
              <a:buClr>
                <a:schemeClr val="tx1"/>
              </a:buClr>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Save time and money when going to college</a:t>
            </a:r>
          </a:p>
          <a:p>
            <a:pPr>
              <a:buClr>
                <a:schemeClr val="tx1"/>
              </a:buClr>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Address the math weaknesses they have in interesting problems</a:t>
            </a:r>
          </a:p>
          <a:p>
            <a:pPr marL="0" indent="0">
              <a:buClr>
                <a:schemeClr val="tx1"/>
              </a:buClr>
              <a:buNone/>
            </a:pPr>
            <a:endParaRPr lang="en-US" sz="1800" dirty="0">
              <a:solidFill>
                <a:schemeClr val="tx2"/>
              </a:solidFill>
              <a:latin typeface="Candara" panose="020E0502030303020204" pitchFamily="34" charset="0"/>
            </a:endParaRPr>
          </a:p>
          <a:p>
            <a:pPr>
              <a:buClr>
                <a:schemeClr val="tx1"/>
              </a:buClr>
            </a:pPr>
            <a:r>
              <a:rPr lang="en-US" sz="1800" dirty="0">
                <a:solidFill>
                  <a:schemeClr val="tx2"/>
                </a:solidFill>
                <a:latin typeface="Candara" panose="020E0502030303020204" pitchFamily="34" charset="0"/>
              </a:rPr>
              <a:t>Students get to “do math”</a:t>
            </a:r>
          </a:p>
          <a:p>
            <a:pPr lvl="1">
              <a:buClr>
                <a:schemeClr val="tx1"/>
              </a:buClr>
            </a:pPr>
            <a:r>
              <a:rPr lang="en-US" sz="1575" dirty="0">
                <a:solidFill>
                  <a:schemeClr val="tx2"/>
                </a:solidFill>
                <a:latin typeface="Candara" panose="020E0502030303020204" pitchFamily="34" charset="0"/>
              </a:rPr>
              <a:t>See how math comes together and applies to their lives, work, and courses they have identified is of interest to them (through career and college planning)</a:t>
            </a:r>
          </a:p>
          <a:p>
            <a:pPr lvl="1">
              <a:buClr>
                <a:schemeClr val="tx1"/>
              </a:buClr>
            </a:pPr>
            <a:r>
              <a:rPr lang="en-US" sz="1575" dirty="0">
                <a:solidFill>
                  <a:schemeClr val="tx2"/>
                </a:solidFill>
                <a:latin typeface="Candara" panose="020E0502030303020204" pitchFamily="34" charset="0"/>
              </a:rPr>
              <a:t>Designed for seniors to give them a different experience their last year (from first 3 years or traditional dev math)</a:t>
            </a:r>
          </a:p>
          <a:p>
            <a:pPr lvl="1">
              <a:buClr>
                <a:schemeClr val="tx1"/>
              </a:buClr>
            </a:pPr>
            <a:r>
              <a:rPr lang="en-US" sz="1575" dirty="0">
                <a:solidFill>
                  <a:schemeClr val="tx2"/>
                </a:solidFill>
                <a:latin typeface="Candara" panose="020E0502030303020204" pitchFamily="34" charset="0"/>
              </a:rPr>
              <a:t>Integrate contextualized learning, problem solving, and college and career readiness</a:t>
            </a:r>
          </a:p>
          <a:p>
            <a:pPr lvl="1">
              <a:buClr>
                <a:schemeClr val="tx1"/>
              </a:buClr>
            </a:pPr>
            <a:r>
              <a:rPr lang="en-US" sz="1575" dirty="0">
                <a:solidFill>
                  <a:schemeClr val="tx2"/>
                </a:solidFill>
                <a:latin typeface="Candara" panose="020E0502030303020204" pitchFamily="34" charset="0"/>
              </a:rPr>
              <a:t>Focus on complex problems, not just complex procedures</a:t>
            </a:r>
          </a:p>
          <a:p>
            <a:pPr lvl="1">
              <a:buClr>
                <a:schemeClr val="tx1"/>
              </a:buClr>
            </a:pPr>
            <a:endParaRPr lang="en-US" sz="1575"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a:p>
            <a:pPr>
              <a:buClr>
                <a:schemeClr val="tx1"/>
              </a:buClr>
              <a:buFont typeface="Wingdings" pitchFamily="2" charset="2"/>
              <a:buChar char="§"/>
            </a:pPr>
            <a:endParaRPr lang="en-US" sz="1800" b="1"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3394C751-C019-4AEF-A54D-2AF9A92C9FFE}"/>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09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defRPr/>
            </a:pPr>
            <a:endParaRPr lang="en-US" kern="0" dirty="0">
              <a:solidFill>
                <a:srgbClr val="374C81"/>
              </a:solidFill>
              <a:latin typeface="Candara" panose="020E0502030303020204" pitchFamily="34" charset="0"/>
              <a:cs typeface="Arial" pitchFamily="34" charset="0"/>
            </a:endParaRPr>
          </a:p>
        </p:txBody>
      </p:sp>
      <p:sp>
        <p:nvSpPr>
          <p:cNvPr id="9" name="Right Brace 8"/>
          <p:cNvSpPr/>
          <p:nvPr/>
        </p:nvSpPr>
        <p:spPr>
          <a:xfrm>
            <a:off x="5415379" y="2574524"/>
            <a:ext cx="579268" cy="2270465"/>
          </a:xfrm>
          <a:prstGeom prst="rightBrac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defRPr/>
            </a:pPr>
            <a:endParaRPr lang="en-US" kern="0" dirty="0">
              <a:solidFill>
                <a:srgbClr val="374C81"/>
              </a:solidFill>
              <a:latin typeface="Candara" panose="020E0502030303020204" pitchFamily="34" charset="0"/>
            </a:endParaRPr>
          </a:p>
        </p:txBody>
      </p:sp>
      <p:sp>
        <p:nvSpPr>
          <p:cNvPr id="6" name="Title 1"/>
          <p:cNvSpPr txBox="1">
            <a:spLocks/>
          </p:cNvSpPr>
          <p:nvPr/>
        </p:nvSpPr>
        <p:spPr>
          <a:xfrm>
            <a:off x="184731" y="577049"/>
            <a:ext cx="8772838" cy="5362112"/>
          </a:xfrm>
          <a:prstGeom prst="rect">
            <a:avLst/>
          </a:prstGeom>
        </p:spPr>
        <p:txBody>
          <a:bodyPr>
            <a:normAutofit/>
          </a:bodyPr>
          <a:lstStyle>
            <a:lvl1pPr algn="l" rtl="0" eaLnBrk="1" latinLnBrk="0" hangingPunct="1">
              <a:spcBef>
                <a:spcPct val="0"/>
              </a:spcBef>
              <a:buNone/>
              <a:defRPr sz="4400" kern="1200">
                <a:solidFill>
                  <a:schemeClr val="tx2"/>
                </a:solidFill>
                <a:latin typeface="+mj-lt"/>
                <a:ea typeface="+mj-ea"/>
                <a:cs typeface="+mj-cs"/>
              </a:defRPr>
            </a:lvl1pPr>
          </a:lstStyle>
          <a:p>
            <a:pPr defTabSz="914400">
              <a:defRPr/>
            </a:pPr>
            <a:r>
              <a:rPr lang="en-US" sz="3600" dirty="0">
                <a:solidFill>
                  <a:srgbClr val="FFFFFF"/>
                </a:solidFill>
                <a:latin typeface="Candara" panose="020E0502030303020204" pitchFamily="34" charset="0"/>
                <a:cs typeface="Calibri" panose="020F0502020204030204" pitchFamily="34" charset="0"/>
              </a:rPr>
              <a:t>Readiness from a college math perspective: a working knowledge of content</a:t>
            </a:r>
          </a:p>
          <a:p>
            <a:pPr defTabSz="914400">
              <a:lnSpc>
                <a:spcPct val="150000"/>
              </a:lnSpc>
              <a:defRPr/>
            </a:pPr>
            <a:endParaRPr lang="en-US" sz="2400" dirty="0">
              <a:solidFill>
                <a:srgbClr val="FFFFFF"/>
              </a:solidFill>
              <a:latin typeface="Candara" panose="020E0502030303020204" pitchFamily="34" charset="0"/>
              <a:cs typeface="Calibri" panose="020F0502020204030204" pitchFamily="34" charset="0"/>
            </a:endParaRPr>
          </a:p>
          <a:p>
            <a:pPr defTabSz="914400">
              <a:lnSpc>
                <a:spcPct val="150000"/>
              </a:lnSpc>
              <a:defRPr/>
            </a:pPr>
            <a:r>
              <a:rPr lang="en-US" sz="2400" dirty="0">
                <a:solidFill>
                  <a:srgbClr val="FFFFFF"/>
                </a:solidFill>
                <a:latin typeface="Candara" panose="020E0502030303020204" pitchFamily="34" charset="0"/>
                <a:cs typeface="Calibri" panose="020F0502020204030204" pitchFamily="34" charset="0"/>
              </a:rPr>
              <a:t>Students can: </a:t>
            </a:r>
          </a:p>
          <a:p>
            <a:pPr defTabSz="914400">
              <a:defRPr/>
            </a:pPr>
            <a:endParaRPr lang="en-US" sz="1400" dirty="0">
              <a:solidFill>
                <a:srgbClr val="FFFFFF"/>
              </a:solidFill>
              <a:latin typeface="Candara" panose="020E0502030303020204" pitchFamily="34" charset="0"/>
              <a:cs typeface="Calibri" panose="020F0502020204030204" pitchFamily="34" charset="0"/>
            </a:endParaRPr>
          </a:p>
          <a:p>
            <a:pPr marL="688975" indent="-457200" defTabSz="914400">
              <a:buClr>
                <a:srgbClr val="374C81">
                  <a:lumMod val="60000"/>
                  <a:lumOff val="40000"/>
                </a:srgbClr>
              </a:buClr>
              <a:buFont typeface="Arial" pitchFamily="34" charset="0"/>
              <a:buChar char="•"/>
              <a:defRPr/>
            </a:pPr>
            <a:r>
              <a:rPr lang="en-US" sz="2800" dirty="0">
                <a:solidFill>
                  <a:srgbClr val="FFFFFF"/>
                </a:solidFill>
                <a:latin typeface="Candara" panose="020E0502030303020204" pitchFamily="34" charset="0"/>
                <a:cs typeface="Calibri" panose="020F0502020204030204" pitchFamily="34" charset="0"/>
              </a:rPr>
              <a:t>Read and think critically</a:t>
            </a:r>
          </a:p>
          <a:p>
            <a:pPr marL="688975" indent="-457200" defTabSz="914400">
              <a:buClr>
                <a:srgbClr val="374C81">
                  <a:lumMod val="60000"/>
                  <a:lumOff val="40000"/>
                </a:srgbClr>
              </a:buClr>
              <a:buFont typeface="Arial" pitchFamily="34" charset="0"/>
              <a:buChar char="•"/>
              <a:defRPr/>
            </a:pPr>
            <a:r>
              <a:rPr lang="en-US" sz="2800" dirty="0">
                <a:solidFill>
                  <a:srgbClr val="FFFFFF"/>
                </a:solidFill>
                <a:latin typeface="Candara" panose="020E0502030303020204" pitchFamily="34" charset="0"/>
                <a:cs typeface="Calibri" panose="020F0502020204030204" pitchFamily="34" charset="0"/>
              </a:rPr>
              <a:t>Use mathematical skills</a:t>
            </a:r>
          </a:p>
          <a:p>
            <a:pPr marL="688975" indent="-457200" defTabSz="914400">
              <a:buClr>
                <a:srgbClr val="374C81">
                  <a:lumMod val="60000"/>
                  <a:lumOff val="40000"/>
                </a:srgbClr>
              </a:buClr>
              <a:buFont typeface="Arial" pitchFamily="34" charset="0"/>
              <a:buChar char="•"/>
              <a:defRPr/>
            </a:pPr>
            <a:r>
              <a:rPr lang="en-US" sz="2800" dirty="0">
                <a:solidFill>
                  <a:srgbClr val="FFFFFF"/>
                </a:solidFill>
                <a:latin typeface="Candara" panose="020E0502030303020204" pitchFamily="34" charset="0"/>
                <a:cs typeface="Calibri" panose="020F0502020204030204" pitchFamily="34" charset="0"/>
              </a:rPr>
              <a:t>Use technology</a:t>
            </a:r>
          </a:p>
          <a:p>
            <a:pPr marL="688975" indent="-457200" defTabSz="914400">
              <a:buClr>
                <a:srgbClr val="374C81">
                  <a:lumMod val="60000"/>
                  <a:lumOff val="40000"/>
                </a:srgbClr>
              </a:buClr>
              <a:buFont typeface="Arial" pitchFamily="34" charset="0"/>
              <a:buChar char="•"/>
              <a:defRPr/>
            </a:pPr>
            <a:r>
              <a:rPr lang="en-US" sz="2800" dirty="0">
                <a:solidFill>
                  <a:srgbClr val="FFFFFF"/>
                </a:solidFill>
                <a:latin typeface="Candara" panose="020E0502030303020204" pitchFamily="34" charset="0"/>
                <a:cs typeface="Calibri" panose="020F0502020204030204" pitchFamily="34" charset="0"/>
              </a:rPr>
              <a:t>Solve problems with words</a:t>
            </a:r>
          </a:p>
        </p:txBody>
      </p:sp>
      <p:sp>
        <p:nvSpPr>
          <p:cNvPr id="2" name="TextBox 1"/>
          <p:cNvSpPr txBox="1"/>
          <p:nvPr/>
        </p:nvSpPr>
        <p:spPr>
          <a:xfrm>
            <a:off x="5784542" y="2647927"/>
            <a:ext cx="3581400" cy="2123658"/>
          </a:xfrm>
          <a:prstGeom prst="rect">
            <a:avLst/>
          </a:prstGeom>
          <a:noFill/>
        </p:spPr>
        <p:txBody>
          <a:bodyPr wrap="square" rtlCol="0">
            <a:spAutoFit/>
          </a:bodyPr>
          <a:lstStyle/>
          <a:p>
            <a:pPr algn="ctr" defTabSz="914400">
              <a:defRPr/>
            </a:pPr>
            <a:r>
              <a:rPr lang="en-US" sz="4400" i="1" kern="0" dirty="0">
                <a:solidFill>
                  <a:srgbClr val="374C81">
                    <a:lumMod val="20000"/>
                    <a:lumOff val="80000"/>
                  </a:srgbClr>
                </a:solidFill>
                <a:latin typeface="Candara" panose="020E0502030303020204" pitchFamily="34" charset="0"/>
              </a:rPr>
              <a:t>CONNECT</a:t>
            </a:r>
          </a:p>
          <a:p>
            <a:pPr algn="ctr" defTabSz="914400">
              <a:defRPr/>
            </a:pPr>
            <a:r>
              <a:rPr lang="en-US" sz="4400" i="1" kern="0" dirty="0">
                <a:solidFill>
                  <a:srgbClr val="374C81">
                    <a:lumMod val="20000"/>
                    <a:lumOff val="80000"/>
                  </a:srgbClr>
                </a:solidFill>
                <a:latin typeface="Candara" panose="020E0502030303020204" pitchFamily="34" charset="0"/>
              </a:rPr>
              <a:t>APPLY</a:t>
            </a:r>
          </a:p>
          <a:p>
            <a:pPr algn="ctr" defTabSz="914400">
              <a:defRPr/>
            </a:pPr>
            <a:r>
              <a:rPr lang="en-US" sz="4400" i="1" kern="0" dirty="0">
                <a:solidFill>
                  <a:srgbClr val="374C81">
                    <a:lumMod val="20000"/>
                    <a:lumOff val="80000"/>
                  </a:srgbClr>
                </a:solidFill>
                <a:latin typeface="Candara" panose="020E0502030303020204" pitchFamily="34" charset="0"/>
              </a:rPr>
              <a:t>RETAIN</a:t>
            </a:r>
          </a:p>
        </p:txBody>
      </p:sp>
    </p:spTree>
    <p:extLst>
      <p:ext uri="{BB962C8B-B14F-4D97-AF65-F5344CB8AC3E}">
        <p14:creationId xmlns:p14="http://schemas.microsoft.com/office/powerpoint/2010/main" val="399156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838" y="594804"/>
            <a:ext cx="7546274" cy="563183"/>
          </a:xfrm>
        </p:spPr>
        <p:txBody>
          <a:bodyPr>
            <a:noAutofit/>
          </a:bodyPr>
          <a:lstStyle/>
          <a:p>
            <a:r>
              <a:rPr lang="en-US" sz="3200" dirty="0">
                <a:solidFill>
                  <a:schemeClr val="accent5">
                    <a:lumMod val="50000"/>
                  </a:schemeClr>
                </a:solidFill>
                <a:latin typeface="Candara" panose="020E0502030303020204" pitchFamily="34" charset="0"/>
              </a:rPr>
              <a:t>Competencies vs. Standards</a:t>
            </a:r>
          </a:p>
        </p:txBody>
      </p:sp>
      <p:sp>
        <p:nvSpPr>
          <p:cNvPr id="3" name="Content Placeholder 2"/>
          <p:cNvSpPr>
            <a:spLocks noGrp="1"/>
          </p:cNvSpPr>
          <p:nvPr>
            <p:ph idx="1"/>
          </p:nvPr>
        </p:nvSpPr>
        <p:spPr>
          <a:xfrm>
            <a:off x="872760" y="1414176"/>
            <a:ext cx="4950991" cy="3163057"/>
          </a:xfrm>
        </p:spPr>
        <p:txBody>
          <a:bodyPr>
            <a:normAutofit/>
          </a:bodyPr>
          <a:lstStyle/>
          <a:p>
            <a:pPr>
              <a:buClr>
                <a:schemeClr val="tx1"/>
              </a:buClr>
            </a:pPr>
            <a:r>
              <a:rPr lang="en-US" sz="1800" dirty="0">
                <a:solidFill>
                  <a:schemeClr val="tx2"/>
                </a:solidFill>
                <a:latin typeface="Candara" panose="020E0502030303020204" pitchFamily="34" charset="0"/>
              </a:rPr>
              <a:t>Competencies are broad learning goals for a mathematical area called a domain</a:t>
            </a:r>
          </a:p>
          <a:p>
            <a:pPr>
              <a:buClr>
                <a:schemeClr val="tx1"/>
              </a:buClr>
            </a:pPr>
            <a:r>
              <a:rPr lang="en-US" sz="1800" dirty="0">
                <a:solidFill>
                  <a:schemeClr val="tx2"/>
                </a:solidFill>
                <a:latin typeface="Candara" panose="020E0502030303020204" pitchFamily="34" charset="0"/>
              </a:rPr>
              <a:t>Competencies illustrate how a student can integrate and apply skills in context for a domain</a:t>
            </a:r>
          </a:p>
          <a:p>
            <a:pPr>
              <a:buClr>
                <a:schemeClr val="tx1"/>
              </a:buClr>
            </a:pPr>
            <a:r>
              <a:rPr lang="en-US" sz="1800" dirty="0">
                <a:solidFill>
                  <a:schemeClr val="tx2"/>
                </a:solidFill>
                <a:latin typeface="Candara" panose="020E0502030303020204" pitchFamily="34" charset="0"/>
              </a:rPr>
              <a:t>Key performance indicators (KPI’s) are more like standards</a:t>
            </a:r>
          </a:p>
          <a:p>
            <a:pPr lvl="1">
              <a:buClr>
                <a:schemeClr val="tx1"/>
              </a:buClr>
            </a:pPr>
            <a:r>
              <a:rPr lang="en-US" sz="1575" dirty="0">
                <a:solidFill>
                  <a:schemeClr val="tx2"/>
                </a:solidFill>
                <a:latin typeface="Candara" panose="020E0502030303020204" pitchFamily="34" charset="0"/>
              </a:rPr>
              <a:t>Emphasize higher elements of Bloom’s taxonomy</a:t>
            </a:r>
          </a:p>
          <a:p>
            <a:pPr>
              <a:buClr>
                <a:schemeClr val="tx1"/>
              </a:buClr>
            </a:pPr>
            <a:endParaRPr lang="en-US" sz="1800"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a:p>
            <a:pPr>
              <a:buClr>
                <a:schemeClr val="tx1"/>
              </a:buClr>
              <a:buFont typeface="Wingdings" pitchFamily="2" charset="2"/>
              <a:buChar char="§"/>
            </a:pPr>
            <a:endParaRPr lang="en-US" sz="1800" b="1"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6336" y="1296648"/>
            <a:ext cx="302895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925255" y="4374253"/>
            <a:ext cx="4685432" cy="828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Candara" panose="020E0502030303020204"/>
                <a:ea typeface="+mn-ea"/>
                <a:cs typeface="+mn-cs"/>
              </a:rPr>
              <a:t>Competencies define a core foundation with the ability to supplement for additional specific fields</a:t>
            </a:r>
          </a:p>
        </p:txBody>
      </p:sp>
      <p:sp>
        <p:nvSpPr>
          <p:cNvPr id="7" name="Rectangle 6">
            <a:extLst>
              <a:ext uri="{FF2B5EF4-FFF2-40B4-BE49-F238E27FC236}">
                <a16:creationId xmlns:a16="http://schemas.microsoft.com/office/drawing/2014/main" id="{51D8B665-467A-418B-924C-D85DBA0E4D0F}"/>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2B7EB81-7B60-4F95-B636-D04222519850}"/>
              </a:ext>
            </a:extLst>
          </p:cNvPr>
          <p:cNvSpPr txBox="1"/>
          <p:nvPr/>
        </p:nvSpPr>
        <p:spPr>
          <a:xfrm>
            <a:off x="284254" y="5672686"/>
            <a:ext cx="7164280" cy="646331"/>
          </a:xfrm>
          <a:prstGeom prst="rect">
            <a:avLst/>
          </a:prstGeom>
          <a:noFill/>
        </p:spPr>
        <p:txBody>
          <a:bodyPr wrap="square" rtlCol="0">
            <a:spAutoFit/>
          </a:bodyPr>
          <a:lstStyle/>
          <a:p>
            <a:r>
              <a:rPr lang="en-US" dirty="0"/>
              <a:t>*See transitional math website</a:t>
            </a:r>
          </a:p>
          <a:p>
            <a:r>
              <a:rPr lang="en-US" dirty="0">
                <a:solidFill>
                  <a:schemeClr val="bg1"/>
                </a:solidFill>
                <a:hlinkClick r:id="rId4"/>
              </a:rPr>
              <a:t>http://www2.iccb.org/iltransitionalmath/</a:t>
            </a:r>
            <a:endParaRPr lang="en-US" dirty="0"/>
          </a:p>
        </p:txBody>
      </p:sp>
    </p:spTree>
    <p:extLst>
      <p:ext uri="{BB962C8B-B14F-4D97-AF65-F5344CB8AC3E}">
        <p14:creationId xmlns:p14="http://schemas.microsoft.com/office/powerpoint/2010/main" val="32369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838" y="594804"/>
            <a:ext cx="7546274" cy="563183"/>
          </a:xfrm>
        </p:spPr>
        <p:txBody>
          <a:bodyPr>
            <a:noAutofit/>
          </a:bodyPr>
          <a:lstStyle/>
          <a:p>
            <a:r>
              <a:rPr lang="en-US" sz="3200" dirty="0">
                <a:solidFill>
                  <a:schemeClr val="accent5">
                    <a:lumMod val="50000"/>
                  </a:schemeClr>
                </a:solidFill>
                <a:latin typeface="Candara" panose="020E0502030303020204" pitchFamily="34" charset="0"/>
              </a:rPr>
              <a:t>Continuing the work of the Common Core</a:t>
            </a:r>
          </a:p>
        </p:txBody>
      </p:sp>
      <p:sp>
        <p:nvSpPr>
          <p:cNvPr id="3" name="Content Placeholder 2"/>
          <p:cNvSpPr>
            <a:spLocks noGrp="1"/>
          </p:cNvSpPr>
          <p:nvPr>
            <p:ph idx="1"/>
          </p:nvPr>
        </p:nvSpPr>
        <p:spPr>
          <a:xfrm>
            <a:off x="872759" y="1414176"/>
            <a:ext cx="7987155" cy="3163057"/>
          </a:xfrm>
        </p:spPr>
        <p:txBody>
          <a:bodyPr>
            <a:normAutofit/>
          </a:bodyPr>
          <a:lstStyle/>
          <a:p>
            <a:pPr>
              <a:buClr>
                <a:schemeClr val="tx1"/>
              </a:buClr>
            </a:pPr>
            <a:r>
              <a:rPr lang="en-US" sz="1800" dirty="0">
                <a:solidFill>
                  <a:schemeClr val="tx2"/>
                </a:solidFill>
                <a:latin typeface="Candara" panose="020E0502030303020204" pitchFamily="34" charset="0"/>
              </a:rPr>
              <a:t>Competencies align with CC/ILS</a:t>
            </a:r>
          </a:p>
          <a:p>
            <a:pPr>
              <a:buClr>
                <a:schemeClr val="tx1"/>
              </a:buClr>
            </a:pPr>
            <a:r>
              <a:rPr lang="en-US" sz="1800" dirty="0">
                <a:solidFill>
                  <a:schemeClr val="tx2"/>
                </a:solidFill>
                <a:latin typeface="Candara" panose="020E0502030303020204" pitchFamily="34" charset="0"/>
              </a:rPr>
              <a:t>Combine many skills in ways they were taught in CC but into bigger problems</a:t>
            </a:r>
          </a:p>
          <a:p>
            <a:pPr lvl="1">
              <a:buClr>
                <a:schemeClr val="tx1"/>
              </a:buClr>
            </a:pPr>
            <a:r>
              <a:rPr lang="en-US" sz="1575" dirty="0">
                <a:solidFill>
                  <a:schemeClr val="tx2"/>
                </a:solidFill>
                <a:latin typeface="Candara" panose="020E0502030303020204" pitchFamily="34" charset="0"/>
              </a:rPr>
              <a:t>Emphasize problems, not just exercises</a:t>
            </a:r>
          </a:p>
          <a:p>
            <a:pPr>
              <a:buClr>
                <a:schemeClr val="tx1"/>
              </a:buClr>
            </a:pPr>
            <a:r>
              <a:rPr lang="en-US" sz="1800" dirty="0">
                <a:solidFill>
                  <a:schemeClr val="tx2"/>
                </a:solidFill>
                <a:latin typeface="Candara" panose="020E0502030303020204" pitchFamily="34" charset="0"/>
              </a:rPr>
              <a:t>Use contexts relevant to a 17-year-old</a:t>
            </a:r>
          </a:p>
          <a:p>
            <a:pPr>
              <a:buClr>
                <a:schemeClr val="tx1"/>
              </a:buClr>
            </a:pPr>
            <a:r>
              <a:rPr lang="en-US" sz="1800" dirty="0">
                <a:solidFill>
                  <a:schemeClr val="tx2"/>
                </a:solidFill>
                <a:latin typeface="Candara" panose="020E0502030303020204" pitchFamily="34" charset="0"/>
              </a:rPr>
              <a:t>Emphasize content and process</a:t>
            </a:r>
          </a:p>
          <a:p>
            <a:pPr>
              <a:buClr>
                <a:schemeClr val="tx1"/>
              </a:buClr>
            </a:pPr>
            <a:endParaRPr lang="en-US" sz="1800"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a:p>
            <a:pPr>
              <a:buClr>
                <a:schemeClr val="tx1"/>
              </a:buClr>
              <a:buFont typeface="Wingdings" pitchFamily="2" charset="2"/>
              <a:buChar char="§"/>
            </a:pPr>
            <a:endParaRPr lang="en-US" sz="1800" b="1" dirty="0">
              <a:solidFill>
                <a:schemeClr val="tx2"/>
              </a:solidFill>
              <a:latin typeface="Candara" panose="020E0502030303020204" pitchFamily="34" charset="0"/>
            </a:endParaRPr>
          </a:p>
          <a:p>
            <a:pPr>
              <a:buClr>
                <a:schemeClr val="tx1"/>
              </a:buClr>
            </a:pPr>
            <a:endParaRPr lang="en-US" sz="1800" dirty="0">
              <a:solidFill>
                <a:schemeClr val="tx2"/>
              </a:solidFill>
              <a:latin typeface="Candara" panose="020E0502030303020204" pitchFamily="34" charset="0"/>
            </a:endParaRPr>
          </a:p>
        </p:txBody>
      </p:sp>
      <p:sp>
        <p:nvSpPr>
          <p:cNvPr id="5" name="Rectangle 4">
            <a:extLst>
              <a:ext uri="{FF2B5EF4-FFF2-40B4-BE49-F238E27FC236}">
                <a16:creationId xmlns:a16="http://schemas.microsoft.com/office/drawing/2014/main" id="{6E1B4693-9AD4-4A10-85CE-1180148CAA86}"/>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478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j-lt"/>
              </a:rPr>
              <a:t>Transition to Technical Math</a:t>
            </a:r>
          </a:p>
        </p:txBody>
      </p:sp>
      <p:sp>
        <p:nvSpPr>
          <p:cNvPr id="6" name="Content Placeholder 5">
            <a:extLst>
              <a:ext uri="{FF2B5EF4-FFF2-40B4-BE49-F238E27FC236}">
                <a16:creationId xmlns:a16="http://schemas.microsoft.com/office/drawing/2014/main" id="{64C35391-4DEB-40F7-B6D4-56EEFD094B66}"/>
              </a:ext>
            </a:extLst>
          </p:cNvPr>
          <p:cNvSpPr>
            <a:spLocks noGrp="1"/>
          </p:cNvSpPr>
          <p:nvPr>
            <p:ph idx="1"/>
          </p:nvPr>
        </p:nvSpPr>
        <p:spPr>
          <a:xfrm>
            <a:off x="335533" y="1580225"/>
            <a:ext cx="4662593" cy="4968089"/>
          </a:xfrm>
        </p:spPr>
        <p:txBody>
          <a:bodyPr>
            <a:normAutofit/>
          </a:bodyPr>
          <a:lstStyle/>
          <a:p>
            <a:pPr marL="0" indent="0">
              <a:buNone/>
            </a:pPr>
            <a:r>
              <a:rPr lang="en-US" sz="2000" dirty="0">
                <a:solidFill>
                  <a:schemeClr val="tx1"/>
                </a:solidFill>
                <a:latin typeface="Candara" panose="020E0502030303020204" pitchFamily="34" charset="0"/>
              </a:rPr>
              <a:t>Supports a smooth transition to a particular technical field and its math requirement</a:t>
            </a:r>
          </a:p>
          <a:p>
            <a:pPr marL="0" indent="0">
              <a:buNone/>
            </a:pPr>
            <a:endParaRPr lang="en-US" sz="2000" dirty="0">
              <a:solidFill>
                <a:schemeClr val="tx1"/>
              </a:solidFill>
              <a:latin typeface="Candara" panose="020E0502030303020204" pitchFamily="34" charset="0"/>
            </a:endParaRPr>
          </a:p>
          <a:p>
            <a:pPr marL="0" indent="0">
              <a:buNone/>
            </a:pPr>
            <a:r>
              <a:rPr lang="en-US" sz="2000" b="1" dirty="0">
                <a:solidFill>
                  <a:schemeClr val="tx1"/>
                </a:solidFill>
                <a:latin typeface="Candara" panose="020E0502030303020204" pitchFamily="34" charset="0"/>
              </a:rPr>
              <a:t>Outcome course goal:</a:t>
            </a:r>
          </a:p>
          <a:p>
            <a:pPr marL="0" indent="0">
              <a:buNone/>
            </a:pPr>
            <a:r>
              <a:rPr lang="en-US" sz="2000" dirty="0">
                <a:solidFill>
                  <a:schemeClr val="tx1"/>
                </a:solidFill>
                <a:latin typeface="Candara" panose="020E0502030303020204" pitchFamily="34" charset="0"/>
              </a:rPr>
              <a:t>Use numeracy in a technical math course</a:t>
            </a:r>
          </a:p>
          <a:p>
            <a:pPr marL="0" indent="0">
              <a:buNone/>
            </a:pPr>
            <a:endParaRPr lang="en-US" sz="2000" dirty="0">
              <a:solidFill>
                <a:schemeClr val="tx1"/>
              </a:solidFill>
              <a:latin typeface="Candara" panose="020E0502030303020204" pitchFamily="34" charset="0"/>
            </a:endParaRPr>
          </a:p>
          <a:p>
            <a:pPr marL="0" indent="0">
              <a:buNone/>
            </a:pPr>
            <a:r>
              <a:rPr lang="en-US" sz="2000" b="1" dirty="0">
                <a:solidFill>
                  <a:schemeClr val="tx1"/>
                </a:solidFill>
                <a:latin typeface="Candara" panose="020E0502030303020204" pitchFamily="34" charset="0"/>
              </a:rPr>
              <a:t>TM course emphasis: </a:t>
            </a:r>
          </a:p>
          <a:p>
            <a:pPr marL="0" indent="0">
              <a:buNone/>
            </a:pPr>
            <a:r>
              <a:rPr lang="en-US" sz="2000" dirty="0">
                <a:solidFill>
                  <a:schemeClr val="tx1"/>
                </a:solidFill>
                <a:latin typeface="Candara" panose="020E0502030303020204" pitchFamily="34" charset="0"/>
              </a:rPr>
              <a:t>Using numeric skills easily in a variety of applied situations</a:t>
            </a:r>
          </a:p>
        </p:txBody>
      </p:sp>
      <p:pic>
        <p:nvPicPr>
          <p:cNvPr id="7" name="Picture 6" descr="A close up of text on a white background&#10;&#10;Description generated with high confidence"/>
          <p:cNvPicPr/>
          <p:nvPr/>
        </p:nvPicPr>
        <p:blipFill rotWithShape="1">
          <a:blip r:embed="rId2">
            <a:extLst>
              <a:ext uri="{28A0092B-C50C-407E-A947-70E740481C1C}">
                <a14:useLocalDpi xmlns:a14="http://schemas.microsoft.com/office/drawing/2010/main" val="0"/>
              </a:ext>
            </a:extLst>
          </a:blip>
          <a:srcRect l="14423" t="10081" r="4808"/>
          <a:stretch/>
        </p:blipFill>
        <p:spPr>
          <a:xfrm>
            <a:off x="5442012" y="4421080"/>
            <a:ext cx="3266982" cy="1975792"/>
          </a:xfrm>
          <a:prstGeom prst="rect">
            <a:avLst/>
          </a:prstGeom>
        </p:spPr>
      </p:pic>
      <p:sp>
        <p:nvSpPr>
          <p:cNvPr id="8" name="Rectangle 7"/>
          <p:cNvSpPr/>
          <p:nvPr/>
        </p:nvSpPr>
        <p:spPr>
          <a:xfrm>
            <a:off x="5526351" y="1707472"/>
            <a:ext cx="3306932" cy="2877839"/>
          </a:xfrm>
          <a:prstGeom prst="rect">
            <a:avLst/>
          </a:prstGeom>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 doctor orders dicloxacillin sodium 125 mg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q.6.h. for a child who weighs 55 lb. The recommended dosage of dicloxacillin sodium for children weighing less than 40 kg is 12.5 to 25 mg/kg/day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in equally divided doses q.6.h for moderate to severe infections. Is the dosage safe?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defRPr/>
            </a:pPr>
            <a:endParaRPr lang="en-US" sz="1100" u="sng"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defRPr/>
            </a:pPr>
            <a:r>
              <a:rPr lang="en-US" sz="1100" u="sng" dirty="0">
                <a:solidFill>
                  <a:prstClr val="black"/>
                </a:solidFill>
                <a:latin typeface="Calibri" panose="020F0502020204030204" pitchFamily="34" charset="0"/>
                <a:ea typeface="Calibri" panose="020F0502020204030204" pitchFamily="34" charset="0"/>
                <a:cs typeface="Calibri" panose="020F0502020204030204" pitchFamily="34" charset="0"/>
              </a:rPr>
              <a:t>Abbreviation definitions</a:t>
            </a:r>
            <a:endParaRPr lang="en-US" sz="105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defRPr/>
            </a:pPr>
            <a:r>
              <a:rPr lang="en-US" sz="1100" dirty="0" err="1">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en-US" sz="1100" dirty="0">
                <a:solidFill>
                  <a:prstClr val="black"/>
                </a:solidFill>
                <a:latin typeface="Calibri" panose="020F0502020204030204" pitchFamily="34" charset="0"/>
                <a:ea typeface="Calibri" panose="020F0502020204030204" pitchFamily="34" charset="0"/>
                <a:cs typeface="Calibri" panose="020F0502020204030204" pitchFamily="34" charset="0"/>
              </a:rPr>
              <a:t> – medication is taken orally</a:t>
            </a:r>
            <a:endParaRPr lang="en-US" sz="105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defRPr/>
            </a:pPr>
            <a:r>
              <a:rPr lang="en-US" sz="1100" dirty="0">
                <a:solidFill>
                  <a:prstClr val="black"/>
                </a:solidFill>
                <a:latin typeface="Calibri" panose="020F0502020204030204" pitchFamily="34" charset="0"/>
                <a:ea typeface="Calibri" panose="020F0502020204030204" pitchFamily="34" charset="0"/>
                <a:cs typeface="Calibri" panose="020F0502020204030204" pitchFamily="34" charset="0"/>
              </a:rPr>
              <a:t>q.6.h. – frequency of medication taken (every 6 hours in this case)</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A064CFA5-86CD-4636-8CC3-19D8CA3A799B}"/>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567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j-lt"/>
              </a:rPr>
              <a:t>Transition to Quantitative Literacy and Statistics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9059" y="1580225"/>
            <a:ext cx="3723293" cy="3288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a:extLst>
              <a:ext uri="{FF2B5EF4-FFF2-40B4-BE49-F238E27FC236}">
                <a16:creationId xmlns:a16="http://schemas.microsoft.com/office/drawing/2014/main" id="{64C35391-4DEB-40F7-B6D4-56EEFD094B66}"/>
              </a:ext>
            </a:extLst>
          </p:cNvPr>
          <p:cNvSpPr>
            <a:spLocks noGrp="1"/>
          </p:cNvSpPr>
          <p:nvPr>
            <p:ph idx="1"/>
          </p:nvPr>
        </p:nvSpPr>
        <p:spPr>
          <a:xfrm>
            <a:off x="335533" y="1580225"/>
            <a:ext cx="4662593" cy="4968089"/>
          </a:xfrm>
        </p:spPr>
        <p:txBody>
          <a:bodyPr>
            <a:normAutofit/>
          </a:bodyPr>
          <a:lstStyle/>
          <a:p>
            <a:pPr marL="0" indent="0">
              <a:buNone/>
            </a:pPr>
            <a:r>
              <a:rPr lang="en-US" sz="2000" dirty="0">
                <a:solidFill>
                  <a:schemeClr val="tx1"/>
                </a:solidFill>
                <a:latin typeface="Candara" panose="020E0502030303020204" pitchFamily="34" charset="0"/>
              </a:rPr>
              <a:t>Aligns to non-STEM dev math courses like math literacy; </a:t>
            </a:r>
          </a:p>
          <a:p>
            <a:pPr marL="0" indent="0">
              <a:buNone/>
            </a:pPr>
            <a:r>
              <a:rPr lang="en-US" sz="2000" dirty="0">
                <a:solidFill>
                  <a:schemeClr val="tx1"/>
                </a:solidFill>
                <a:latin typeface="Candara" panose="020E0502030303020204" pitchFamily="34" charset="0"/>
              </a:rPr>
              <a:t>Default pathway</a:t>
            </a:r>
          </a:p>
          <a:p>
            <a:pPr marL="0" indent="0">
              <a:buNone/>
            </a:pPr>
            <a:endParaRPr lang="en-US" sz="2000" dirty="0">
              <a:solidFill>
                <a:schemeClr val="tx1"/>
              </a:solidFill>
              <a:latin typeface="Candara" panose="020E0502030303020204" pitchFamily="34" charset="0"/>
            </a:endParaRPr>
          </a:p>
          <a:p>
            <a:pPr marL="0" indent="0">
              <a:buNone/>
            </a:pPr>
            <a:r>
              <a:rPr lang="en-US" sz="2000" b="1" dirty="0">
                <a:solidFill>
                  <a:schemeClr val="tx1"/>
                </a:solidFill>
                <a:latin typeface="Candara" panose="020E0502030303020204" pitchFamily="34" charset="0"/>
              </a:rPr>
              <a:t>Outcome course goal:</a:t>
            </a:r>
          </a:p>
          <a:p>
            <a:pPr marL="0" indent="0">
              <a:buNone/>
            </a:pPr>
            <a:r>
              <a:rPr lang="en-US" sz="2000" dirty="0">
                <a:solidFill>
                  <a:schemeClr val="tx1"/>
                </a:solidFill>
                <a:latin typeface="Candara" panose="020E0502030303020204" pitchFamily="34" charset="0"/>
              </a:rPr>
              <a:t>Use numeracy and basic algebra skills in general education math courses</a:t>
            </a:r>
          </a:p>
          <a:p>
            <a:pPr marL="0" indent="0">
              <a:buNone/>
            </a:pPr>
            <a:endParaRPr lang="en-US" sz="2000" dirty="0">
              <a:solidFill>
                <a:schemeClr val="tx1"/>
              </a:solidFill>
              <a:latin typeface="Candara" panose="020E0502030303020204" pitchFamily="34" charset="0"/>
            </a:endParaRPr>
          </a:p>
          <a:p>
            <a:pPr marL="0" indent="0">
              <a:buNone/>
            </a:pPr>
            <a:r>
              <a:rPr lang="en-US" sz="2000" b="1" dirty="0">
                <a:solidFill>
                  <a:schemeClr val="tx1"/>
                </a:solidFill>
                <a:latin typeface="Candara" panose="020E0502030303020204" pitchFamily="34" charset="0"/>
              </a:rPr>
              <a:t>TM course emphasis: </a:t>
            </a:r>
          </a:p>
          <a:p>
            <a:pPr marL="0" indent="0">
              <a:buNone/>
            </a:pPr>
            <a:r>
              <a:rPr lang="en-US" sz="2000" dirty="0">
                <a:solidFill>
                  <a:schemeClr val="tx1"/>
                </a:solidFill>
                <a:latin typeface="Candara" panose="020E0502030303020204" pitchFamily="34" charset="0"/>
              </a:rPr>
              <a:t>Reading word-based problems and determining the needed algebraic and numeric concepts</a:t>
            </a:r>
          </a:p>
          <a:p>
            <a:pPr marL="0" indent="0">
              <a:buNone/>
            </a:pPr>
            <a:endParaRPr lang="en-US" sz="2000" dirty="0">
              <a:solidFill>
                <a:schemeClr val="tx1"/>
              </a:solidFill>
              <a:latin typeface="Candara" panose="020E0502030303020204" pitchFamily="34" charset="0"/>
            </a:endParaRPr>
          </a:p>
        </p:txBody>
      </p:sp>
      <p:sp>
        <p:nvSpPr>
          <p:cNvPr id="8" name="Rectangle 7">
            <a:extLst>
              <a:ext uri="{FF2B5EF4-FFF2-40B4-BE49-F238E27FC236}">
                <a16:creationId xmlns:a16="http://schemas.microsoft.com/office/drawing/2014/main" id="{338F394A-B939-4CB9-8F9D-69EC33F2476D}"/>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818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j-lt"/>
              </a:rPr>
              <a:t>Transition to College Algebra</a:t>
            </a:r>
          </a:p>
        </p:txBody>
      </p:sp>
      <p:sp>
        <p:nvSpPr>
          <p:cNvPr id="6" name="Content Placeholder 5">
            <a:extLst>
              <a:ext uri="{FF2B5EF4-FFF2-40B4-BE49-F238E27FC236}">
                <a16:creationId xmlns:a16="http://schemas.microsoft.com/office/drawing/2014/main" id="{64C35391-4DEB-40F7-B6D4-56EEFD094B66}"/>
              </a:ext>
            </a:extLst>
          </p:cNvPr>
          <p:cNvSpPr>
            <a:spLocks noGrp="1"/>
          </p:cNvSpPr>
          <p:nvPr>
            <p:ph idx="1"/>
          </p:nvPr>
        </p:nvSpPr>
        <p:spPr>
          <a:xfrm>
            <a:off x="335533" y="1363824"/>
            <a:ext cx="8713217" cy="2798601"/>
          </a:xfrm>
        </p:spPr>
        <p:txBody>
          <a:bodyPr>
            <a:normAutofit fontScale="85000" lnSpcReduction="20000"/>
          </a:bodyPr>
          <a:lstStyle/>
          <a:p>
            <a:pPr marL="0" indent="0">
              <a:buNone/>
            </a:pPr>
            <a:r>
              <a:rPr lang="en-US" sz="2000" dirty="0">
                <a:solidFill>
                  <a:schemeClr val="tx1"/>
                </a:solidFill>
                <a:latin typeface="Candara" panose="020E0502030303020204" pitchFamily="34" charset="0"/>
              </a:rPr>
              <a:t>Develops and/or improves Algebra 2 skills while working in function contexts</a:t>
            </a:r>
          </a:p>
          <a:p>
            <a:pPr marL="0" indent="0">
              <a:buNone/>
            </a:pPr>
            <a:r>
              <a:rPr lang="en-US" sz="2000" dirty="0">
                <a:solidFill>
                  <a:schemeClr val="tx1"/>
                </a:solidFill>
                <a:latin typeface="Candara" panose="020E0502030303020204" pitchFamily="34" charset="0"/>
              </a:rPr>
              <a:t>Can be used as an Algebra 2 course or after one</a:t>
            </a:r>
          </a:p>
          <a:p>
            <a:pPr marL="0" indent="0">
              <a:buNone/>
            </a:pPr>
            <a:r>
              <a:rPr lang="en-US" sz="2000" dirty="0">
                <a:solidFill>
                  <a:schemeClr val="tx1"/>
                </a:solidFill>
                <a:latin typeface="Candara" panose="020E0502030303020204" pitchFamily="34" charset="0"/>
              </a:rPr>
              <a:t>Emphasis on problem solving, often in context, but also in non-contextualized situations</a:t>
            </a:r>
          </a:p>
          <a:p>
            <a:pPr marL="0" indent="0">
              <a:buNone/>
            </a:pPr>
            <a:endParaRPr lang="en-US" sz="2000" dirty="0">
              <a:solidFill>
                <a:schemeClr val="tx1"/>
              </a:solidFill>
              <a:latin typeface="Candara" panose="020E0502030303020204" pitchFamily="34" charset="0"/>
            </a:endParaRPr>
          </a:p>
          <a:p>
            <a:pPr marL="0" indent="0">
              <a:buNone/>
            </a:pPr>
            <a:r>
              <a:rPr lang="en-US" sz="2000" b="1" dirty="0">
                <a:solidFill>
                  <a:schemeClr val="tx1"/>
                </a:solidFill>
                <a:latin typeface="Candara" panose="020E0502030303020204" pitchFamily="34" charset="0"/>
              </a:rPr>
              <a:t>Outcome course goal:</a:t>
            </a:r>
          </a:p>
          <a:p>
            <a:pPr marL="0" indent="0">
              <a:buNone/>
            </a:pPr>
            <a:r>
              <a:rPr lang="en-US" sz="2000" dirty="0">
                <a:solidFill>
                  <a:schemeClr val="tx1"/>
                </a:solidFill>
                <a:latin typeface="+mn-lt"/>
              </a:rPr>
              <a:t>Use algebra 2 skills and concepts successfully in a College Algebra class</a:t>
            </a:r>
          </a:p>
          <a:p>
            <a:pPr marL="0" indent="0">
              <a:buNone/>
            </a:pPr>
            <a:endParaRPr lang="en-US" sz="2000" dirty="0">
              <a:solidFill>
                <a:schemeClr val="tx1"/>
              </a:solidFill>
              <a:latin typeface="+mn-lt"/>
            </a:endParaRPr>
          </a:p>
          <a:p>
            <a:pPr marL="0" indent="0">
              <a:buNone/>
            </a:pPr>
            <a:r>
              <a:rPr lang="en-US" sz="2000" b="1" dirty="0">
                <a:solidFill>
                  <a:schemeClr val="tx1"/>
                </a:solidFill>
                <a:latin typeface="+mn-lt"/>
              </a:rPr>
              <a:t>TM course emphasis: </a:t>
            </a:r>
          </a:p>
          <a:p>
            <a:pPr marL="0" indent="0">
              <a:buNone/>
            </a:pPr>
            <a:r>
              <a:rPr lang="en-US" sz="2000" dirty="0">
                <a:solidFill>
                  <a:schemeClr val="tx1"/>
                </a:solidFill>
                <a:latin typeface="+mn-lt"/>
              </a:rPr>
              <a:t>Transition from procedural algebra to graphical representations</a:t>
            </a:r>
          </a:p>
        </p:txBody>
      </p:sp>
      <p:sp>
        <p:nvSpPr>
          <p:cNvPr id="5" name="Rectangle 4">
            <a:extLst>
              <a:ext uri="{FF2B5EF4-FFF2-40B4-BE49-F238E27FC236}">
                <a16:creationId xmlns:a16="http://schemas.microsoft.com/office/drawing/2014/main" id="{80C3C6B8-0EA1-4321-ACEF-63AC821F98D0}"/>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p:nvPr/>
        </p:nvPicPr>
        <p:blipFill>
          <a:blip r:embed="rId2"/>
          <a:stretch>
            <a:fillRect/>
          </a:stretch>
        </p:blipFill>
        <p:spPr>
          <a:xfrm>
            <a:off x="1620328" y="4270694"/>
            <a:ext cx="6143625" cy="2011045"/>
          </a:xfrm>
          <a:prstGeom prst="rect">
            <a:avLst/>
          </a:prstGeom>
        </p:spPr>
      </p:pic>
    </p:spTree>
    <p:extLst>
      <p:ext uri="{BB962C8B-B14F-4D97-AF65-F5344CB8AC3E}">
        <p14:creationId xmlns:p14="http://schemas.microsoft.com/office/powerpoint/2010/main" val="3004462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mj-lt"/>
              </a:rPr>
              <a:t>Implementation</a:t>
            </a:r>
          </a:p>
        </p:txBody>
      </p:sp>
      <p:sp>
        <p:nvSpPr>
          <p:cNvPr id="3" name="Content Placeholder 2"/>
          <p:cNvSpPr>
            <a:spLocks noGrp="1"/>
          </p:cNvSpPr>
          <p:nvPr>
            <p:ph idx="1"/>
          </p:nvPr>
        </p:nvSpPr>
        <p:spPr>
          <a:xfrm>
            <a:off x="646176" y="1703705"/>
            <a:ext cx="8212077" cy="4556418"/>
          </a:xfrm>
        </p:spPr>
        <p:txBody>
          <a:bodyPr>
            <a:normAutofit/>
          </a:bodyPr>
          <a:lstStyle/>
          <a:p>
            <a:pPr lvl="0">
              <a:spcAft>
                <a:spcPts val="1200"/>
              </a:spcAft>
            </a:pPr>
            <a:r>
              <a:rPr lang="en-US" sz="2000" dirty="0">
                <a:solidFill>
                  <a:schemeClr val="tx1"/>
                </a:solidFill>
                <a:latin typeface="+mn-lt"/>
              </a:rPr>
              <a:t>ICCB supporting statewide implementation of transitional math through grants and staffing</a:t>
            </a:r>
          </a:p>
          <a:p>
            <a:pPr lvl="0">
              <a:spcAft>
                <a:spcPts val="1200"/>
              </a:spcAft>
            </a:pPr>
            <a:r>
              <a:rPr lang="en-US" sz="2000" dirty="0">
                <a:solidFill>
                  <a:schemeClr val="tx1"/>
                </a:solidFill>
                <a:latin typeface="+mn-lt"/>
              </a:rPr>
              <a:t>Draft policies and competencies in the three math pathways being finalized</a:t>
            </a:r>
            <a:endParaRPr lang="en-US" sz="2000" dirty="0">
              <a:solidFill>
                <a:srgbClr val="FF0000"/>
              </a:solidFill>
              <a:latin typeface="+mn-lt"/>
            </a:endParaRPr>
          </a:p>
          <a:p>
            <a:pPr lvl="0">
              <a:spcAft>
                <a:spcPts val="1200"/>
              </a:spcAft>
            </a:pPr>
            <a:r>
              <a:rPr lang="en-US" sz="2000" dirty="0">
                <a:solidFill>
                  <a:schemeClr val="tx1"/>
                </a:solidFill>
                <a:latin typeface="+mn-lt"/>
              </a:rPr>
              <a:t>Pilot activities occurring in 20+ community college districts</a:t>
            </a:r>
          </a:p>
          <a:p>
            <a:pPr>
              <a:spcAft>
                <a:spcPts val="1200"/>
              </a:spcAft>
            </a:pPr>
            <a:r>
              <a:rPr lang="en-US" sz="2000" dirty="0">
                <a:solidFill>
                  <a:schemeClr val="tx1"/>
                </a:solidFill>
                <a:latin typeface="+mn-lt"/>
              </a:rPr>
              <a:t>Outreach occurring with 4-year universities to obtain acceptance of transitional math courses</a:t>
            </a:r>
          </a:p>
          <a:p>
            <a:pPr>
              <a:spcAft>
                <a:spcPts val="1200"/>
              </a:spcAft>
            </a:pPr>
            <a:r>
              <a:rPr lang="en-US" sz="2000" dirty="0">
                <a:solidFill>
                  <a:schemeClr val="tx1"/>
                </a:solidFill>
                <a:latin typeface="+mn-lt"/>
              </a:rPr>
              <a:t>A tracking/assessment process will be developed</a:t>
            </a:r>
          </a:p>
          <a:p>
            <a:pPr>
              <a:spcAft>
                <a:spcPts val="1200"/>
              </a:spcAft>
            </a:pPr>
            <a:endParaRPr lang="en-US" sz="2000" dirty="0">
              <a:solidFill>
                <a:schemeClr val="tx1"/>
              </a:solidFill>
              <a:latin typeface="+mn-lt"/>
            </a:endParaRPr>
          </a:p>
        </p:txBody>
      </p:sp>
      <p:sp>
        <p:nvSpPr>
          <p:cNvPr id="5" name="Rectangle 4">
            <a:extLst>
              <a:ext uri="{FF2B5EF4-FFF2-40B4-BE49-F238E27FC236}">
                <a16:creationId xmlns:a16="http://schemas.microsoft.com/office/drawing/2014/main" id="{AA09D205-1934-4493-83CF-A3242FA27158}"/>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63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2370" y="250032"/>
            <a:ext cx="8655883" cy="734037"/>
          </a:xfrm>
        </p:spPr>
        <p:txBody>
          <a:bodyPr/>
          <a:lstStyle/>
          <a:p>
            <a:pPr algn="l"/>
            <a:r>
              <a:rPr lang="en-US" b="1" dirty="0">
                <a:latin typeface="+mj-lt"/>
              </a:rPr>
              <a:t>Implementation</a:t>
            </a:r>
          </a:p>
        </p:txBody>
      </p:sp>
      <p:sp>
        <p:nvSpPr>
          <p:cNvPr id="3" name="Content Placeholder 2"/>
          <p:cNvSpPr>
            <a:spLocks noGrp="1"/>
          </p:cNvSpPr>
          <p:nvPr>
            <p:ph idx="1"/>
          </p:nvPr>
        </p:nvSpPr>
        <p:spPr>
          <a:xfrm>
            <a:off x="646176" y="1150790"/>
            <a:ext cx="8212077" cy="3669183"/>
          </a:xfrm>
        </p:spPr>
        <p:txBody>
          <a:bodyPr>
            <a:noAutofit/>
          </a:bodyPr>
          <a:lstStyle/>
          <a:p>
            <a:pPr>
              <a:spcAft>
                <a:spcPts val="1200"/>
              </a:spcAft>
            </a:pPr>
            <a:r>
              <a:rPr lang="en-US" sz="2400" dirty="0">
                <a:solidFill>
                  <a:schemeClr val="tx1"/>
                </a:solidFill>
                <a:latin typeface="+mn-lt"/>
              </a:rPr>
              <a:t>Phase in of new courses</a:t>
            </a:r>
          </a:p>
          <a:p>
            <a:pPr lvl="1">
              <a:spcAft>
                <a:spcPts val="600"/>
              </a:spcAft>
            </a:pPr>
            <a:r>
              <a:rPr lang="en-US" sz="1800" dirty="0">
                <a:solidFill>
                  <a:schemeClr val="tx1"/>
                </a:solidFill>
                <a:latin typeface="+mn-lt"/>
              </a:rPr>
              <a:t>Fall 2018 – develop partnerships and MOU’s based on course outcomes; existing courses can be used</a:t>
            </a:r>
          </a:p>
          <a:p>
            <a:pPr lvl="1">
              <a:spcAft>
                <a:spcPts val="1200"/>
              </a:spcAft>
            </a:pPr>
            <a:r>
              <a:rPr lang="en-US" sz="1800" dirty="0">
                <a:solidFill>
                  <a:schemeClr val="tx1"/>
                </a:solidFill>
                <a:latin typeface="+mn-lt"/>
              </a:rPr>
              <a:t>Fall 2019 – pilot of first PWR TM approved courses with resources available from state</a:t>
            </a:r>
          </a:p>
          <a:p>
            <a:pPr>
              <a:spcAft>
                <a:spcPts val="1200"/>
              </a:spcAft>
            </a:pPr>
            <a:r>
              <a:rPr lang="en-US" sz="2400" dirty="0">
                <a:solidFill>
                  <a:schemeClr val="tx1"/>
                </a:solidFill>
                <a:latin typeface="+mn-lt"/>
              </a:rPr>
              <a:t>State-level creation of example materials, MOU’s, and curriculum maps</a:t>
            </a:r>
          </a:p>
          <a:p>
            <a:pPr>
              <a:spcAft>
                <a:spcPts val="1200"/>
              </a:spcAft>
            </a:pPr>
            <a:r>
              <a:rPr lang="en-US" sz="2400" dirty="0">
                <a:solidFill>
                  <a:schemeClr val="tx1"/>
                </a:solidFill>
                <a:latin typeface="+mn-lt"/>
              </a:rPr>
              <a:t>Increased outreach through summits, webinars, professional development, websites, email, conference presentations, statewide convenings, and more</a:t>
            </a:r>
          </a:p>
        </p:txBody>
      </p:sp>
      <p:sp>
        <p:nvSpPr>
          <p:cNvPr id="4" name="Rectangle 3">
            <a:extLst>
              <a:ext uri="{FF2B5EF4-FFF2-40B4-BE49-F238E27FC236}">
                <a16:creationId xmlns:a16="http://schemas.microsoft.com/office/drawing/2014/main" id="{5E538FC8-C240-45A5-97EC-9B538C1F0F11}"/>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477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199" y="1435100"/>
            <a:ext cx="6959601" cy="3836811"/>
          </a:xfrm>
        </p:spPr>
        <p:txBody>
          <a:bodyPr>
            <a:normAutofit/>
          </a:bodyPr>
          <a:lstStyle/>
          <a:p>
            <a:r>
              <a:rPr lang="en-US" sz="2400" dirty="0"/>
              <a:t>Community college districts:</a:t>
            </a:r>
          </a:p>
          <a:p>
            <a:pPr lvl="1"/>
            <a:r>
              <a:rPr lang="en-US" sz="2000" dirty="0"/>
              <a:t>2017:  24 out of 39 (62%)</a:t>
            </a:r>
          </a:p>
          <a:p>
            <a:pPr lvl="1"/>
            <a:r>
              <a:rPr lang="en-US" sz="2000" dirty="0"/>
              <a:t>2018:  25 out of 39 (64%)</a:t>
            </a:r>
          </a:p>
          <a:p>
            <a:pPr lvl="1"/>
            <a:r>
              <a:rPr lang="en-US" sz="2000" dirty="0"/>
              <a:t>2019:  27 out of 39 (69%)</a:t>
            </a:r>
          </a:p>
          <a:p>
            <a:pPr marL="457200" lvl="1" indent="0">
              <a:buNone/>
            </a:pPr>
            <a:endParaRPr lang="en-US" sz="2000" dirty="0"/>
          </a:p>
          <a:p>
            <a:r>
              <a:rPr lang="en-US" sz="2400" dirty="0"/>
              <a:t>High Schools:</a:t>
            </a:r>
          </a:p>
          <a:p>
            <a:pPr lvl="1"/>
            <a:r>
              <a:rPr lang="en-US" sz="2000" dirty="0"/>
              <a:t>2017: 74 out of 721 (10%)</a:t>
            </a:r>
          </a:p>
          <a:p>
            <a:pPr lvl="1"/>
            <a:r>
              <a:rPr lang="en-US" sz="2000" dirty="0"/>
              <a:t>2018: 134 out of 721 (19%)</a:t>
            </a:r>
          </a:p>
          <a:p>
            <a:pPr lvl="1"/>
            <a:r>
              <a:rPr lang="en-US" sz="2000" dirty="0"/>
              <a:t>2019: 208 out of 721 (29%)</a:t>
            </a:r>
          </a:p>
          <a:p>
            <a:pPr marL="0" lvl="1" indent="0">
              <a:buNone/>
            </a:pPr>
            <a:endParaRPr lang="en-US" sz="2800" dirty="0"/>
          </a:p>
        </p:txBody>
      </p:sp>
      <p:sp>
        <p:nvSpPr>
          <p:cNvPr id="6" name="Title 1"/>
          <p:cNvSpPr txBox="1">
            <a:spLocks/>
          </p:cNvSpPr>
          <p:nvPr/>
        </p:nvSpPr>
        <p:spPr>
          <a:xfrm>
            <a:off x="138870" y="215900"/>
            <a:ext cx="8655883" cy="1118395"/>
          </a:xfrm>
          <a:prstGeom prst="rect">
            <a:avLst/>
          </a:prstGeom>
        </p:spPr>
        <p:txBody>
          <a:bodyPr vert="horz" lIns="91440" tIns="45720" rIns="91440" bIns="45720" rtlCol="0" anchor="ctr">
            <a:normAutofit fontScale="92500"/>
          </a:bodyPr>
          <a:lstStyle>
            <a:lvl1pPr algn="ctr" defTabSz="914377" rtl="0" eaLnBrk="1" latinLnBrk="0" hangingPunct="1">
              <a:lnSpc>
                <a:spcPct val="90000"/>
              </a:lnSpc>
              <a:spcBef>
                <a:spcPct val="0"/>
              </a:spcBef>
              <a:buNone/>
              <a:defRPr sz="4400" b="0" i="0" kern="1200">
                <a:solidFill>
                  <a:srgbClr val="005B89"/>
                </a:solidFill>
                <a:latin typeface="Arial Narrow" charset="0"/>
                <a:ea typeface="Arial Narrow" charset="0"/>
                <a:cs typeface="Arial Narrow"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5B89"/>
                </a:solidFill>
                <a:effectLst/>
                <a:uLnTx/>
                <a:uFillTx/>
                <a:latin typeface="Candara"/>
              </a:rPr>
              <a:t>Scaling Transitional Math:</a:t>
            </a:r>
            <a:br>
              <a:rPr kumimoji="0" lang="en-US" sz="4400" b="1" i="0" u="none" strike="noStrike" kern="1200" cap="none" spc="0" normalizeH="0" baseline="0" noProof="0" dirty="0">
                <a:ln>
                  <a:noFill/>
                </a:ln>
                <a:solidFill>
                  <a:srgbClr val="005B89"/>
                </a:solidFill>
                <a:effectLst/>
                <a:uLnTx/>
                <a:uFillTx/>
                <a:latin typeface="Candara"/>
              </a:rPr>
            </a:br>
            <a:r>
              <a:rPr kumimoji="0" lang="en-US" sz="2400" b="1" i="0" u="none" strike="noStrike" kern="1200" cap="none" spc="0" normalizeH="0" baseline="0" noProof="0" dirty="0">
                <a:ln>
                  <a:noFill/>
                </a:ln>
                <a:solidFill>
                  <a:srgbClr val="005B89"/>
                </a:solidFill>
                <a:effectLst/>
                <a:uLnTx/>
                <a:uFillTx/>
                <a:latin typeface="Candara"/>
              </a:rPr>
              <a:t>Colleges or high schools implementing, or planning to implement TM</a:t>
            </a:r>
            <a:endParaRPr kumimoji="0" lang="en-US" sz="4400" b="1" i="0" u="none" strike="noStrike" kern="1200" cap="none" spc="0" normalizeH="0" baseline="0" noProof="0" dirty="0">
              <a:ln>
                <a:noFill/>
              </a:ln>
              <a:solidFill>
                <a:srgbClr val="005B89"/>
              </a:solidFill>
              <a:effectLst/>
              <a:uLnTx/>
              <a:uFillTx/>
              <a:latin typeface="Candara"/>
            </a:endParaRPr>
          </a:p>
        </p:txBody>
      </p:sp>
      <p:sp>
        <p:nvSpPr>
          <p:cNvPr id="4" name="Rectangle 3">
            <a:extLst>
              <a:ext uri="{FF2B5EF4-FFF2-40B4-BE49-F238E27FC236}">
                <a16:creationId xmlns:a16="http://schemas.microsoft.com/office/drawing/2014/main" id="{7760DE0E-0B4A-489F-A87D-83896CADC7CF}"/>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01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8173" y="267734"/>
            <a:ext cx="7492912" cy="606469"/>
          </a:xfrm>
        </p:spPr>
        <p:txBody>
          <a:bodyPr>
            <a:noAutofit/>
          </a:bodyPr>
          <a:lstStyle/>
          <a:p>
            <a:r>
              <a:rPr lang="en-US" sz="3200" dirty="0">
                <a:latin typeface="Candara" panose="020E0502030303020204" pitchFamily="34" charset="0"/>
              </a:rPr>
              <a:t>Policies and Competencies Timeline</a:t>
            </a:r>
          </a:p>
        </p:txBody>
      </p:sp>
      <p:sp>
        <p:nvSpPr>
          <p:cNvPr id="5" name="Rectangular Callout 4"/>
          <p:cNvSpPr/>
          <p:nvPr/>
        </p:nvSpPr>
        <p:spPr>
          <a:xfrm>
            <a:off x="248173" y="1024050"/>
            <a:ext cx="1217372" cy="1827149"/>
          </a:xfrm>
          <a:prstGeom prst="wedgeRectCallout">
            <a:avLst>
              <a:gd name="adj1" fmla="val -2029"/>
              <a:gd name="adj2" fmla="val 6570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July 2016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PWR Act signed into law</a:t>
            </a:r>
          </a:p>
        </p:txBody>
      </p:sp>
      <p:sp>
        <p:nvSpPr>
          <p:cNvPr id="8" name="Rectangular Callout 7"/>
          <p:cNvSpPr/>
          <p:nvPr/>
        </p:nvSpPr>
        <p:spPr>
          <a:xfrm flipV="1">
            <a:off x="844462" y="3501150"/>
            <a:ext cx="1465546" cy="1940979"/>
          </a:xfrm>
          <a:prstGeom prst="wedgeRectCallout">
            <a:avLst>
              <a:gd name="adj1" fmla="val -3739"/>
              <a:gd name="adj2" fmla="val 668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cxnSp>
        <p:nvCxnSpPr>
          <p:cNvPr id="14" name="Straight Connector 13"/>
          <p:cNvCxnSpPr/>
          <p:nvPr/>
        </p:nvCxnSpPr>
        <p:spPr>
          <a:xfrm>
            <a:off x="814192" y="3169085"/>
            <a:ext cx="7866345" cy="0"/>
          </a:xfrm>
          <a:prstGeom prst="line">
            <a:avLst/>
          </a:prstGeom>
          <a:ln w="31750">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Rectangular Callout 17"/>
          <p:cNvSpPr/>
          <p:nvPr/>
        </p:nvSpPr>
        <p:spPr>
          <a:xfrm flipV="1">
            <a:off x="2880986" y="3542533"/>
            <a:ext cx="2075146" cy="1913593"/>
          </a:xfrm>
          <a:prstGeom prst="wedgeRectCallout">
            <a:avLst>
              <a:gd name="adj1" fmla="val -3739"/>
              <a:gd name="adj2" fmla="val 68010"/>
            </a:avLst>
          </a:prstGeom>
          <a:solidFill>
            <a:srgbClr val="B503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sp>
        <p:nvSpPr>
          <p:cNvPr id="19" name="Rectangular Callout 18"/>
          <p:cNvSpPr/>
          <p:nvPr/>
        </p:nvSpPr>
        <p:spPr>
          <a:xfrm flipV="1">
            <a:off x="5412286" y="3542534"/>
            <a:ext cx="1438407" cy="1913592"/>
          </a:xfrm>
          <a:prstGeom prst="wedgeRectCallout">
            <a:avLst>
              <a:gd name="adj1" fmla="val -4594"/>
              <a:gd name="adj2" fmla="val 68010"/>
            </a:avLst>
          </a:prstGeom>
          <a:solidFill>
            <a:srgbClr val="DB5D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sp>
        <p:nvSpPr>
          <p:cNvPr id="20" name="Rectangular Callout 19"/>
          <p:cNvSpPr/>
          <p:nvPr/>
        </p:nvSpPr>
        <p:spPr>
          <a:xfrm>
            <a:off x="1908781" y="1024050"/>
            <a:ext cx="1828802" cy="1827149"/>
          </a:xfrm>
          <a:prstGeom prst="wedgeRectCallout">
            <a:avLst>
              <a:gd name="adj1" fmla="val -2029"/>
              <a:gd name="adj2" fmla="val 6570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August 2017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Subcommittees review competencies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sp>
        <p:nvSpPr>
          <p:cNvPr id="21" name="Rectangular Callout 20"/>
          <p:cNvSpPr/>
          <p:nvPr/>
        </p:nvSpPr>
        <p:spPr>
          <a:xfrm>
            <a:off x="4180819" y="1024050"/>
            <a:ext cx="1964240" cy="1827149"/>
          </a:xfrm>
          <a:prstGeom prst="wedgeRectCallout">
            <a:avLst>
              <a:gd name="adj1" fmla="val -2029"/>
              <a:gd name="adj2" fmla="val 657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Oct 23 – Jan 15, 2018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Public commenting on policies and comps; informational presentations</a:t>
            </a:r>
          </a:p>
        </p:txBody>
      </p:sp>
      <p:sp>
        <p:nvSpPr>
          <p:cNvPr id="22" name="TextBox 21"/>
          <p:cNvSpPr txBox="1"/>
          <p:nvPr/>
        </p:nvSpPr>
        <p:spPr>
          <a:xfrm>
            <a:off x="906048" y="3622167"/>
            <a:ext cx="1411268"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Subcommittees and statewide panel begin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March 2017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sp>
        <p:nvSpPr>
          <p:cNvPr id="23" name="TextBox 22"/>
          <p:cNvSpPr txBox="1"/>
          <p:nvPr/>
        </p:nvSpPr>
        <p:spPr>
          <a:xfrm>
            <a:off x="2949356" y="3622167"/>
            <a:ext cx="2006776"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Statewide panel reviews policies, comps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Projected Readiness workgroup begins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October 2017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sp>
        <p:nvSpPr>
          <p:cNvPr id="24" name="TextBox 23"/>
          <p:cNvSpPr txBox="1"/>
          <p:nvPr/>
        </p:nvSpPr>
        <p:spPr>
          <a:xfrm>
            <a:off x="5439425" y="3594476"/>
            <a:ext cx="1411268"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Statewide panel reviewed comments and PR benchmark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Feb 2018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sp>
        <p:nvSpPr>
          <p:cNvPr id="25" name="Rectangular Callout 24"/>
          <p:cNvSpPr/>
          <p:nvPr/>
        </p:nvSpPr>
        <p:spPr>
          <a:xfrm>
            <a:off x="6588295" y="1009872"/>
            <a:ext cx="1964240" cy="1827149"/>
          </a:xfrm>
          <a:prstGeom prst="wedgeRectCallout">
            <a:avLst>
              <a:gd name="adj1" fmla="val -39653"/>
              <a:gd name="adj2" fmla="val 66386"/>
            </a:avLst>
          </a:prstGeom>
          <a:solidFill>
            <a:srgbClr val="005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Spring 2018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Competencies voted on by state agencies</a:t>
            </a:r>
          </a:p>
        </p:txBody>
      </p:sp>
      <p:sp>
        <p:nvSpPr>
          <p:cNvPr id="26" name="Rectangular Callout 25"/>
          <p:cNvSpPr/>
          <p:nvPr/>
        </p:nvSpPr>
        <p:spPr>
          <a:xfrm flipV="1">
            <a:off x="7127310" y="3542532"/>
            <a:ext cx="1828800" cy="1921435"/>
          </a:xfrm>
          <a:prstGeom prst="wedgeRectCallout">
            <a:avLst>
              <a:gd name="adj1" fmla="val -38556"/>
              <a:gd name="adj2" fmla="val 67355"/>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ndara" panose="020E0502030303020204"/>
              <a:ea typeface="+mn-ea"/>
              <a:cs typeface="+mn-cs"/>
            </a:endParaRPr>
          </a:p>
        </p:txBody>
      </p:sp>
      <p:sp>
        <p:nvSpPr>
          <p:cNvPr id="27" name="TextBox 26"/>
          <p:cNvSpPr txBox="1"/>
          <p:nvPr/>
        </p:nvSpPr>
        <p:spPr>
          <a:xfrm>
            <a:off x="7127310" y="3594476"/>
            <a:ext cx="1828800"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rPr>
              <a:t>Sample MOUs, course outlines, materials created; implementation plan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ndara" panose="020E0502030303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ndara" panose="020E0502030303020204"/>
                <a:ea typeface="+mn-ea"/>
                <a:cs typeface="+mn-cs"/>
              </a:rPr>
              <a:t>Mar – Dec 2018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ndara" panose="020E0502030303020204"/>
              <a:ea typeface="+mn-ea"/>
              <a:cs typeface="+mn-cs"/>
            </a:endParaRPr>
          </a:p>
        </p:txBody>
      </p:sp>
      <p:sp>
        <p:nvSpPr>
          <p:cNvPr id="3" name="TextBox 2">
            <a:extLst>
              <a:ext uri="{FF2B5EF4-FFF2-40B4-BE49-F238E27FC236}">
                <a16:creationId xmlns:a16="http://schemas.microsoft.com/office/drawing/2014/main" id="{3D82300D-873C-44FF-9964-92A4FD69FEF4}"/>
              </a:ext>
            </a:extLst>
          </p:cNvPr>
          <p:cNvSpPr txBox="1"/>
          <p:nvPr/>
        </p:nvSpPr>
        <p:spPr>
          <a:xfrm>
            <a:off x="248173" y="5753819"/>
            <a:ext cx="7420710" cy="738664"/>
          </a:xfrm>
          <a:prstGeom prst="rect">
            <a:avLst/>
          </a:prstGeom>
          <a:noFill/>
        </p:spPr>
        <p:txBody>
          <a:bodyPr wrap="square" rtlCol="0">
            <a:spAutoFit/>
          </a:bodyPr>
          <a:lstStyle/>
          <a:p>
            <a:r>
              <a:rPr lang="en-US" sz="1400" dirty="0">
                <a:solidFill>
                  <a:schemeClr val="tx2"/>
                </a:solidFill>
              </a:rPr>
              <a:t>By June 2018, polices and competencies must be approved.</a:t>
            </a:r>
          </a:p>
          <a:p>
            <a:r>
              <a:rPr lang="en-US" sz="1400" dirty="0">
                <a:solidFill>
                  <a:schemeClr val="tx2"/>
                </a:solidFill>
              </a:rPr>
              <a:t>By June 2019, ICCB and ISBE establish a statewide implementation plan.</a:t>
            </a:r>
          </a:p>
          <a:p>
            <a:endParaRPr lang="en-US" sz="1400" dirty="0">
              <a:solidFill>
                <a:schemeClr val="tx2"/>
              </a:solidFill>
            </a:endParaRPr>
          </a:p>
        </p:txBody>
      </p:sp>
      <p:sp>
        <p:nvSpPr>
          <p:cNvPr id="28" name="Rectangle 27">
            <a:extLst>
              <a:ext uri="{FF2B5EF4-FFF2-40B4-BE49-F238E27FC236}">
                <a16:creationId xmlns:a16="http://schemas.microsoft.com/office/drawing/2014/main" id="{355BCAC1-C454-46C5-BDE7-89025370BB65}"/>
              </a:ext>
            </a:extLst>
          </p:cNvPr>
          <p:cNvSpPr/>
          <p:nvPr/>
        </p:nvSpPr>
        <p:spPr>
          <a:xfrm>
            <a:off x="0" y="6620933"/>
            <a:ext cx="9144000" cy="23706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368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20" grpId="0" animBg="1"/>
      <p:bldP spid="21" grpId="0" animBg="1"/>
      <p:bldP spid="22" grpId="0"/>
      <p:bldP spid="23" grpId="0"/>
      <p:bldP spid="24" grpId="0"/>
      <p:bldP spid="25" grpId="0" animBg="1"/>
      <p:bldP spid="26" grpId="0" animBg="1"/>
      <p:bldP spid="27"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25885" y="556829"/>
            <a:ext cx="8367386"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ndara" panose="020E0502030303020204"/>
                <a:ea typeface="+mn-ea"/>
                <a:cs typeface="+mn-cs"/>
              </a:rPr>
              <a:t>For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Contact Kathleen Almy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hlinkClick r:id="rId2"/>
              </a:rPr>
              <a:t>kalmy@niu.edu</a:t>
            </a:r>
            <a:endPar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Website:	</a:t>
            </a: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hlinkClick r:id="rId3"/>
              </a:rPr>
              <a:t>http://www2.iccb.org/iltransitionalmath/</a:t>
            </a:r>
            <a:endPar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Documents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FAQ</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Webinar recordings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PWR 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rPr>
              <a:t>pwract.org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ndara" panose="020E0502030303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ndara" panose="020E0502030303020204"/>
              <a:ea typeface="+mn-ea"/>
              <a:cs typeface="+mn-cs"/>
            </a:endParaRPr>
          </a:p>
        </p:txBody>
      </p:sp>
      <p:pic>
        <p:nvPicPr>
          <p:cNvPr id="3" name="Picture 2" descr="8983797541_a5b938f9b3_z.jpg"/>
          <p:cNvPicPr>
            <a:picLocks noChangeAspect="1"/>
          </p:cNvPicPr>
          <p:nvPr/>
        </p:nvPicPr>
        <p:blipFill>
          <a:blip r:embed="rId4">
            <a:extLst>
              <a:ext uri="{BEBA8EAE-BF5A-486C-A8C5-ECC9F3942E4B}">
                <a14:imgProps xmlns:a14="http://schemas.microsoft.com/office/drawing/2010/main">
                  <a14:imgLayer r:embed="rId5">
                    <a14:imgEffect>
                      <a14:artisticMarker/>
                    </a14:imgEffect>
                  </a14:imgLayer>
                </a14:imgProps>
              </a:ext>
              <a:ext uri="{28A0092B-C50C-407E-A947-70E740481C1C}">
                <a14:useLocalDpi xmlns:a14="http://schemas.microsoft.com/office/drawing/2010/main" val="0"/>
              </a:ext>
            </a:extLst>
          </a:blip>
          <a:stretch>
            <a:fillRect/>
          </a:stretch>
        </p:blipFill>
        <p:spPr>
          <a:xfrm>
            <a:off x="4394029" y="3312251"/>
            <a:ext cx="4307088" cy="3230316"/>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1644649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TS102787940">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EdSystems_PP_abridged-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CF49A47A-1EA3-4D46-A27A-2BF198D54B8F}" vid="{6C065966-540B-C442-AB1C-A448404D7812}"/>
    </a:ext>
  </a:extLst>
</a:theme>
</file>

<file path=ppt/theme/theme4.xml><?xml version="1.0" encoding="utf-8"?>
<a:theme xmlns:a="http://schemas.openxmlformats.org/drawingml/2006/main" name="2_EdSystems_PP_abridged-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CF49A47A-1EA3-4D46-A27A-2BF198D54B8F}" vid="{6C065966-540B-C442-AB1C-A448404D7812}"/>
    </a:ext>
  </a:extLst>
</a:theme>
</file>

<file path=ppt/theme/theme5.xml><?xml version="1.0" encoding="utf-8"?>
<a:theme xmlns:a="http://schemas.openxmlformats.org/drawingml/2006/main" name="3_TS102787940">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6.xml><?xml version="1.0" encoding="utf-8"?>
<a:theme xmlns:a="http://schemas.openxmlformats.org/drawingml/2006/main" name="2_TS102787940">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7.xml><?xml version="1.0" encoding="utf-8"?>
<a:theme xmlns:a="http://schemas.openxmlformats.org/drawingml/2006/main" name="4_TS102787940">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8.xml><?xml version="1.0" encoding="utf-8"?>
<a:theme xmlns:a="http://schemas.openxmlformats.org/drawingml/2006/main" name="1_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9.xml><?xml version="1.0" encoding="utf-8"?>
<a:theme xmlns:a="http://schemas.openxmlformats.org/drawingml/2006/main" name="5_TS102787940">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1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EdSystems_PP_abridged-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CF49A47A-1EA3-4D46-A27A-2BF198D54B8F}" vid="{6C065966-540B-C442-AB1C-A448404D7812}"/>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7467</TotalTime>
  <Words>1817</Words>
  <Application>Microsoft Office PowerPoint</Application>
  <PresentationFormat>On-screen Show (4:3)</PresentationFormat>
  <Paragraphs>311</Paragraphs>
  <Slides>31</Slides>
  <Notes>10</Notes>
  <HiddenSlides>0</HiddenSlides>
  <MMClips>0</MMClips>
  <ScaleCrop>false</ScaleCrop>
  <HeadingPairs>
    <vt:vector size="6" baseType="variant">
      <vt:variant>
        <vt:lpstr>Fonts Used</vt:lpstr>
      </vt:variant>
      <vt:variant>
        <vt:i4>10</vt:i4>
      </vt:variant>
      <vt:variant>
        <vt:lpstr>Theme</vt:lpstr>
      </vt:variant>
      <vt:variant>
        <vt:i4>13</vt:i4>
      </vt:variant>
      <vt:variant>
        <vt:lpstr>Slide Titles</vt:lpstr>
      </vt:variant>
      <vt:variant>
        <vt:i4>31</vt:i4>
      </vt:variant>
    </vt:vector>
  </HeadingPairs>
  <TitlesOfParts>
    <vt:vector size="54" baseType="lpstr">
      <vt:lpstr>Acumin Pro</vt:lpstr>
      <vt:lpstr>Acumin Pro Light</vt:lpstr>
      <vt:lpstr>Acumin Pro Medium</vt:lpstr>
      <vt:lpstr>Arial</vt:lpstr>
      <vt:lpstr>Arial Narrow</vt:lpstr>
      <vt:lpstr>Calibri</vt:lpstr>
      <vt:lpstr>Candara</vt:lpstr>
      <vt:lpstr>Century Gothic</vt:lpstr>
      <vt:lpstr>Times New Roman</vt:lpstr>
      <vt:lpstr>Wingdings</vt:lpstr>
      <vt:lpstr>Clarity</vt:lpstr>
      <vt:lpstr>1_TS102787940</vt:lpstr>
      <vt:lpstr>EdSystems_PP_abridged-template</vt:lpstr>
      <vt:lpstr>2_EdSystems_PP_abridged-template</vt:lpstr>
      <vt:lpstr>3_TS102787940</vt:lpstr>
      <vt:lpstr>2_TS102787940</vt:lpstr>
      <vt:lpstr>4_TS102787940</vt:lpstr>
      <vt:lpstr>1_Clarity</vt:lpstr>
      <vt:lpstr>5_TS102787940</vt:lpstr>
      <vt:lpstr>Office Theme</vt:lpstr>
      <vt:lpstr>2_Clarity</vt:lpstr>
      <vt:lpstr>1_Office Theme</vt:lpstr>
      <vt:lpstr>3_EdSystems_PP_abridged-template</vt:lpstr>
      <vt:lpstr>PWR Act Transitional Math      Kathleen Almy Illinois Director for Transitional Math Center for P20 Engagement Northern Illinois University kalmy@niu.edu http://www2.iccb.org/iltransitionalmath  Presented by Amy Jo Clemens at the 67th Annual Western Illinois University  Mathematics Teachers' Conference (2018)  </vt:lpstr>
      <vt:lpstr>Which Tylenol Product Should You Use and Why?</vt:lpstr>
      <vt:lpstr>Is the Dosage Prescribed Safe?</vt:lpstr>
      <vt:lpstr>Complete your study, then summarize your findings in a report that you will submit to your supervisor.  </vt:lpstr>
      <vt:lpstr>Postsecondary and Workforce Readiness Act (PWR Act) </vt:lpstr>
      <vt:lpstr>Transitional Math Courses Overview</vt:lpstr>
      <vt:lpstr>Why?</vt:lpstr>
      <vt:lpstr>PowerPoint Presentation</vt:lpstr>
      <vt:lpstr>PowerPoint Presentation</vt:lpstr>
      <vt:lpstr>PowerPoint Presentation</vt:lpstr>
      <vt:lpstr>Assessment and Placement Research </vt:lpstr>
      <vt:lpstr>PowerPoint Presentation</vt:lpstr>
      <vt:lpstr>PowerPoint Presentation</vt:lpstr>
      <vt:lpstr>Rethinking Math:  12th Grade to 1st Year College</vt:lpstr>
      <vt:lpstr>Transitional Math Courses &amp;  Policy Development</vt:lpstr>
      <vt:lpstr>Transitional Math Logistics</vt:lpstr>
      <vt:lpstr>Factors critical to transitional math success</vt:lpstr>
      <vt:lpstr>Junior year: determine college readiness</vt:lpstr>
      <vt:lpstr>Will they all pass?</vt:lpstr>
      <vt:lpstr>Why would a student want to take a transitional math course?</vt:lpstr>
      <vt:lpstr>PowerPoint Presentation</vt:lpstr>
      <vt:lpstr>Competencies vs. Standards</vt:lpstr>
      <vt:lpstr>Continuing the work of the Common Core</vt:lpstr>
      <vt:lpstr>Transition to Technical Math</vt:lpstr>
      <vt:lpstr>Transition to Quantitative Literacy and Statistics</vt:lpstr>
      <vt:lpstr>Transition to College Algebra</vt:lpstr>
      <vt:lpstr>Implementation</vt:lpstr>
      <vt:lpstr>Implementation</vt:lpstr>
      <vt:lpstr>PowerPoint Presentation</vt:lpstr>
      <vt:lpstr>Policies and Competencies Timeline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PWR Act Transitional Math    Kathleen Almy Research Associate, Mathematics Center for P20 Engagement Northern Illinois University</dc:title>
  <dc:creator>Kathleen Almy</dc:creator>
  <cp:lastModifiedBy>James Olsen</cp:lastModifiedBy>
  <cp:revision>94</cp:revision>
  <dcterms:created xsi:type="dcterms:W3CDTF">2017-10-20T20:06:38Z</dcterms:created>
  <dcterms:modified xsi:type="dcterms:W3CDTF">2018-04-16T22:30:18Z</dcterms:modified>
</cp:coreProperties>
</file>